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72" r:id="rId3"/>
    <p:sldMasterId id="2147483674" r:id="rId4"/>
    <p:sldMasterId id="2147483689" r:id="rId5"/>
    <p:sldMasterId id="2147483691" r:id="rId6"/>
    <p:sldMasterId id="2147483706" r:id="rId7"/>
  </p:sldMasterIdLst>
  <p:notesMasterIdLst>
    <p:notesMasterId r:id="rId18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9144000" cy="6858000" type="screen4x3"/>
  <p:notesSz cx="7010400" cy="9296400"/>
  <p:embeddedFontLst>
    <p:embeddedFont>
      <p:font typeface="Arial Narrow" panose="020B060402020202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Garamond" panose="02020404030301010803" pitchFamily="18" charset="0"/>
      <p:regular r:id="rId27"/>
      <p:bold r:id="rId28"/>
      <p:italic r:id="rId29"/>
      <p:boldItalic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Quattrocento Sans" panose="020B0502050000020003" pitchFamily="34" charset="0"/>
      <p:regular r:id="rId35"/>
      <p:bold r:id="rId36"/>
      <p:italic r:id="rId37"/>
      <p:boldItalic r:id="rId38"/>
    </p:embeddedFont>
    <p:embeddedFont>
      <p:font typeface="Tahoma" panose="020B0604030504040204" pitchFamily="34" charset="0"/>
      <p:regular r:id="rId39"/>
      <p:bold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6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ilcfrQMCQ3zAfkmGykc30RzZ3p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DF4FBDE-48A8-4C7F-A390-E57C807F4439}">
  <a:tblStyle styleId="{DDF4FBDE-48A8-4C7F-A390-E57C807F443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5A0D9BB-CAAF-4817-A2F9-F9CEF13121A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17"/>
    <p:restoredTop sz="94628"/>
  </p:normalViewPr>
  <p:slideViewPr>
    <p:cSldViewPr snapToGrid="0">
      <p:cViewPr varScale="1">
        <p:scale>
          <a:sx n="119" d="100"/>
          <a:sy n="119" d="100"/>
        </p:scale>
        <p:origin x="904" y="-16"/>
      </p:cViewPr>
      <p:guideLst>
        <p:guide orient="horz" pos="268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3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20" Type="http://schemas.openxmlformats.org/officeDocument/2006/relationships/font" Target="fonts/font2.fntdata"/><Relationship Id="rId4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" name="Google Shape;4;n"/>
          <p:cNvSpPr>
            <a:spLocks noGrp="1" noRot="1" noChangeAspect="1"/>
          </p:cNvSpPr>
          <p:nvPr>
            <p:ph type="sldImg" idx="3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" name="Google Shape;5;n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-7620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Char char="•"/>
            </a:pPr>
            <a:fld id="{00000000-1234-1234-1234-123412341234}" type="slidenum">
              <a:rPr lang="es-US"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:notes"/>
          <p:cNvSpPr txBox="1">
            <a:spLocks noGrp="1"/>
          </p:cNvSpPr>
          <p:nvPr>
            <p:ph type="sldNum" idx="12"/>
          </p:nvPr>
        </p:nvSpPr>
        <p:spPr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Char char="●"/>
            </a:pPr>
            <a:fld id="{00000000-1234-1234-1234-123412341234}" type="slidenum">
              <a:rPr lang="es-US" sz="12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1</a:t>
            </a:fld>
            <a:endParaRPr sz="1200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54" name="Google Shape;4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5" name="Google Shape;455;p1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0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5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6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7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8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9:notes"/>
          <p:cNvSpPr txBox="1">
            <a:spLocks noGrp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12"/>
          <p:cNvGrpSpPr/>
          <p:nvPr/>
        </p:nvGrpSpPr>
        <p:grpSpPr>
          <a:xfrm>
            <a:off x="457200" y="2363788"/>
            <a:ext cx="8153400" cy="1600200"/>
            <a:chOff x="288" y="1489"/>
            <a:chExt cx="5136" cy="1008"/>
          </a:xfrm>
        </p:grpSpPr>
        <p:sp>
          <p:nvSpPr>
            <p:cNvPr id="22" name="Google Shape;22;p12"/>
            <p:cNvSpPr/>
            <p:nvPr/>
          </p:nvSpPr>
          <p:spPr>
            <a:xfrm>
              <a:off x="3595" y="1489"/>
              <a:ext cx="1829" cy="1008"/>
            </a:xfrm>
            <a:custGeom>
              <a:avLst/>
              <a:gdLst/>
              <a:ahLst/>
              <a:cxnLst/>
              <a:rect l="l" t="t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lnTo>
                    <a:pt x="300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6633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Tahoma"/>
                <a:buNone/>
              </a:pPr>
              <a:endParaRPr sz="3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23" name="Google Shape;23;p12"/>
            <p:cNvSpPr/>
            <p:nvPr/>
          </p:nvSpPr>
          <p:spPr>
            <a:xfrm>
              <a:off x="3548" y="1593"/>
              <a:ext cx="1831" cy="800"/>
            </a:xfrm>
            <a:custGeom>
              <a:avLst/>
              <a:gdLst/>
              <a:ahLst/>
              <a:cxnLst/>
              <a:rect l="l" t="t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lnTo>
                    <a:pt x="312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8944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Tahoma"/>
                <a:buNone/>
              </a:pPr>
              <a:endParaRPr sz="3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24" name="Google Shape;24;p12"/>
            <p:cNvSpPr/>
            <p:nvPr/>
          </p:nvSpPr>
          <p:spPr>
            <a:xfrm>
              <a:off x="3521" y="1732"/>
              <a:ext cx="1830" cy="522"/>
            </a:xfrm>
            <a:custGeom>
              <a:avLst/>
              <a:gdLst/>
              <a:ahLst/>
              <a:cxnLst/>
              <a:rect l="l" t="t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lnTo>
                    <a:pt x="313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B75B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Tahoma"/>
                <a:buNone/>
              </a:pPr>
              <a:endParaRPr sz="3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25" name="Google Shape;25;p12"/>
            <p:cNvSpPr/>
            <p:nvPr/>
          </p:nvSpPr>
          <p:spPr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Tahoma"/>
                <a:buNone/>
              </a:pPr>
              <a:endParaRPr sz="3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26" name="Google Shape;26;p12"/>
          <p:cNvSpPr txBox="1">
            <a:spLocks noGrp="1"/>
          </p:cNvSpPr>
          <p:nvPr>
            <p:ph type="ctrTitle"/>
          </p:nvPr>
        </p:nvSpPr>
        <p:spPr>
          <a:xfrm>
            <a:off x="685800" y="1447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Font typeface="Times New Roman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4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4"/>
          <p:cNvSpPr txBox="1">
            <a:spLocks noGrp="1"/>
          </p:cNvSpPr>
          <p:nvPr>
            <p:ph type="body" idx="1"/>
          </p:nvPr>
        </p:nvSpPr>
        <p:spPr>
          <a:xfrm rot="5400000">
            <a:off x="2514600" y="2286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34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4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4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5"/>
          <p:cNvSpPr txBox="1">
            <a:spLocks noGrp="1"/>
          </p:cNvSpPr>
          <p:nvPr>
            <p:ph type="title"/>
          </p:nvPr>
        </p:nvSpPr>
        <p:spPr>
          <a:xfrm rot="5400000">
            <a:off x="4591050" y="2305050"/>
            <a:ext cx="57912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5"/>
          <p:cNvSpPr txBox="1">
            <a:spLocks noGrp="1"/>
          </p:cNvSpPr>
          <p:nvPr>
            <p:ph type="body" idx="1"/>
          </p:nvPr>
        </p:nvSpPr>
        <p:spPr>
          <a:xfrm rot="5400000">
            <a:off x="628650" y="438150"/>
            <a:ext cx="57912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5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5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5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1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7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7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7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7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3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3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7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7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74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7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7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7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5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75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32" name="Google Shape;132;p75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75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34" name="Google Shape;134;p7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7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7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7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7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7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7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77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46" name="Google Shape;146;p77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47" name="Google Shape;147;p7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7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7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6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body" idx="1"/>
          </p:nvPr>
        </p:nvSpPr>
        <p:spPr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78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78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54" name="Google Shape;154;p7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7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7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79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7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7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7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80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8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8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8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5715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"/>
          <p:cNvSpPr txBox="1">
            <a:spLocks noGrp="1"/>
          </p:cNvSpPr>
          <p:nvPr>
            <p:ph type="title"/>
          </p:nvPr>
        </p:nvSpPr>
        <p:spPr>
          <a:xfrm>
            <a:off x="457200" y="374901"/>
            <a:ext cx="5833179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1"/>
              <a:buFont typeface="Calibri"/>
              <a:buNone/>
              <a:defRPr sz="2401" b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8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457200" y="374901"/>
            <a:ext cx="5833179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1"/>
              <a:buFont typeface="Calibri"/>
              <a:buNone/>
              <a:defRPr sz="2401" b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7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7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7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itle">
  <p:cSld name="TITL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8"/>
          <p:cNvSpPr txBox="1">
            <a:spLocks noGrp="1"/>
          </p:cNvSpPr>
          <p:nvPr>
            <p:ph type="ctrTitle"/>
          </p:nvPr>
        </p:nvSpPr>
        <p:spPr>
          <a:xfrm>
            <a:off x="685800" y="3887117"/>
            <a:ext cx="7772400" cy="61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001"/>
              <a:buFont typeface="Calibri"/>
              <a:buNone/>
              <a:defRPr sz="300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48"/>
          <p:cNvSpPr txBox="1">
            <a:spLocks noGrp="1"/>
          </p:cNvSpPr>
          <p:nvPr>
            <p:ph type="subTitle" idx="1"/>
          </p:nvPr>
        </p:nvSpPr>
        <p:spPr>
          <a:xfrm>
            <a:off x="672659" y="4399020"/>
            <a:ext cx="7792184" cy="76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1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48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48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48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9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49"/>
          <p:cNvSpPr txBox="1">
            <a:spLocks noGrp="1"/>
          </p:cNvSpPr>
          <p:nvPr>
            <p:ph type="body" idx="1"/>
          </p:nvPr>
        </p:nvSpPr>
        <p:spPr>
          <a:xfrm>
            <a:off x="457200" y="1138426"/>
            <a:ext cx="8229600" cy="498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49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49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49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0"/>
          <p:cNvSpPr txBox="1"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76"/>
              <a:buFont typeface="Calibri"/>
              <a:buNone/>
              <a:defRPr sz="397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 sz="2026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15"/>
              </a:spcBef>
              <a:spcAft>
                <a:spcPts val="0"/>
              </a:spcAft>
              <a:buClr>
                <a:srgbClr val="888888"/>
              </a:buClr>
              <a:buSzPts val="1575"/>
              <a:buNone/>
              <a:defRPr sz="157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50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50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50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1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04876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6"/>
              <a:buChar char="•"/>
              <a:defRPr sz="2776"/>
            </a:lvl1pPr>
            <a:lvl2pPr marL="914400" lvl="1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–"/>
              <a:defRPr sz="2401"/>
            </a:lvl2pPr>
            <a:lvl3pPr marL="1371600" lvl="2" indent="-35725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4" name="Google Shape;214;p51"/>
          <p:cNvSpPr txBox="1">
            <a:spLocks noGrp="1"/>
          </p:cNvSpPr>
          <p:nvPr>
            <p:ph type="body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04876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6"/>
              <a:buChar char="•"/>
              <a:defRPr sz="2776"/>
            </a:lvl1pPr>
            <a:lvl2pPr marL="914400" lvl="1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–"/>
              <a:defRPr sz="2401"/>
            </a:lvl2pPr>
            <a:lvl3pPr marL="1371600" lvl="2" indent="-35725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5" name="Google Shape;215;p51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51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1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2"/>
          <p:cNvSpPr txBox="1"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None/>
              <a:defRPr sz="2401" b="1"/>
            </a:lvl1pPr>
            <a:lvl2pPr marL="914400" lvl="1" indent="-22860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None/>
              <a:defRPr sz="2026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4pPr>
            <a:lvl5pPr marL="2286000" lvl="4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5pPr>
            <a:lvl6pPr marL="2743200" lvl="5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6pPr>
            <a:lvl7pPr marL="3200400" lvl="6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7pPr>
            <a:lvl8pPr marL="3657600" lvl="7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8pPr>
            <a:lvl9pPr marL="4114800" lvl="8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9pPr>
          </a:lstStyle>
          <a:p>
            <a:endParaRPr/>
          </a:p>
        </p:txBody>
      </p:sp>
      <p:sp>
        <p:nvSpPr>
          <p:cNvPr id="221" name="Google Shape;221;p5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•"/>
              <a:defRPr sz="2401"/>
            </a:lvl1pPr>
            <a:lvl2pPr marL="914400" lvl="1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–"/>
              <a:defRPr sz="2026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–"/>
              <a:defRPr sz="1575"/>
            </a:lvl4pPr>
            <a:lvl5pPr marL="2286000" lvl="4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»"/>
              <a:defRPr sz="1575"/>
            </a:lvl5pPr>
            <a:lvl6pPr marL="2743200" lvl="5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6pPr>
            <a:lvl7pPr marL="3200400" lvl="6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7pPr>
            <a:lvl8pPr marL="3657600" lvl="7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8pPr>
            <a:lvl9pPr marL="4114800" lvl="8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9pPr>
          </a:lstStyle>
          <a:p>
            <a:endParaRPr/>
          </a:p>
        </p:txBody>
      </p:sp>
      <p:sp>
        <p:nvSpPr>
          <p:cNvPr id="222" name="Google Shape;222;p52"/>
          <p:cNvSpPr txBox="1">
            <a:spLocks noGrp="1"/>
          </p:cNvSpPr>
          <p:nvPr>
            <p:ph type="body" idx="3"/>
          </p:nvPr>
        </p:nvSpPr>
        <p:spPr>
          <a:xfrm>
            <a:off x="4645027" y="1535114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None/>
              <a:defRPr sz="2401" b="1"/>
            </a:lvl1pPr>
            <a:lvl2pPr marL="914400" lvl="1" indent="-22860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None/>
              <a:defRPr sz="2026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4pPr>
            <a:lvl5pPr marL="2286000" lvl="4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5pPr>
            <a:lvl6pPr marL="2743200" lvl="5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6pPr>
            <a:lvl7pPr marL="3200400" lvl="6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7pPr>
            <a:lvl8pPr marL="3657600" lvl="7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8pPr>
            <a:lvl9pPr marL="4114800" lvl="8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9pPr>
          </a:lstStyle>
          <a:p>
            <a:endParaRPr/>
          </a:p>
        </p:txBody>
      </p:sp>
      <p:sp>
        <p:nvSpPr>
          <p:cNvPr id="223" name="Google Shape;223;p52"/>
          <p:cNvSpPr txBox="1">
            <a:spLocks noGrp="1"/>
          </p:cNvSpPr>
          <p:nvPr>
            <p:ph type="body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•"/>
              <a:defRPr sz="2401"/>
            </a:lvl1pPr>
            <a:lvl2pPr marL="914400" lvl="1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–"/>
              <a:defRPr sz="2026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–"/>
              <a:defRPr sz="1575"/>
            </a:lvl4pPr>
            <a:lvl5pPr marL="2286000" lvl="4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»"/>
              <a:defRPr sz="1575"/>
            </a:lvl5pPr>
            <a:lvl6pPr marL="2743200" lvl="5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6pPr>
            <a:lvl7pPr marL="3200400" lvl="6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7pPr>
            <a:lvl8pPr marL="3657600" lvl="7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8pPr>
            <a:lvl9pPr marL="4114800" lvl="8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9pPr>
          </a:lstStyle>
          <a:p>
            <a:endParaRPr/>
          </a:p>
        </p:txBody>
      </p:sp>
      <p:sp>
        <p:nvSpPr>
          <p:cNvPr id="224" name="Google Shape;224;p52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52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52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3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Calibri"/>
              <a:buNone/>
              <a:defRPr sz="270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53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53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53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4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54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54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5"/>
          <p:cNvSpPr txBox="1"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26"/>
              <a:buFont typeface="Calibri"/>
              <a:buNone/>
              <a:defRPr sz="2026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5"/>
          <p:cNvSpPr txBox="1">
            <a:spLocks noGrp="1"/>
          </p:cNvSpPr>
          <p:nvPr>
            <p:ph type="body" idx="1"/>
          </p:nvPr>
        </p:nvSpPr>
        <p:spPr>
          <a:xfrm>
            <a:off x="3575050" y="273053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33450" algn="l">
              <a:spcBef>
                <a:spcPts val="645"/>
              </a:spcBef>
              <a:spcAft>
                <a:spcPts val="0"/>
              </a:spcAft>
              <a:buClr>
                <a:schemeClr val="dk1"/>
              </a:buClr>
              <a:buSzPts val="3226"/>
              <a:buChar char="•"/>
              <a:defRPr sz="3225"/>
            </a:lvl1pPr>
            <a:lvl2pPr marL="914400" lvl="1" indent="-404876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6"/>
              <a:buChar char="–"/>
              <a:defRPr sz="2776"/>
            </a:lvl2pPr>
            <a:lvl3pPr marL="1371600" lvl="2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•"/>
              <a:defRPr sz="2401"/>
            </a:lvl3pPr>
            <a:lvl4pPr marL="1828800" lvl="3" indent="-35725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–"/>
              <a:defRPr sz="2026"/>
            </a:lvl4pPr>
            <a:lvl5pPr marL="2286000" lvl="4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»"/>
              <a:defRPr sz="2026"/>
            </a:lvl5pPr>
            <a:lvl6pPr marL="2743200" lvl="5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6pPr>
            <a:lvl7pPr marL="3200400" lvl="6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7pPr>
            <a:lvl8pPr marL="3657600" lvl="7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8pPr>
            <a:lvl9pPr marL="4114800" lvl="8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9pPr>
          </a:lstStyle>
          <a:p>
            <a:endParaRPr/>
          </a:p>
        </p:txBody>
      </p:sp>
      <p:sp>
        <p:nvSpPr>
          <p:cNvPr id="239" name="Google Shape;239;p55"/>
          <p:cNvSpPr txBox="1">
            <a:spLocks noGrp="1"/>
          </p:cNvSpPr>
          <p:nvPr>
            <p:ph type="body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None/>
              <a:defRPr sz="1425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40" name="Google Shape;240;p55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55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55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6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26"/>
              <a:buFont typeface="Calibri"/>
              <a:buNone/>
              <a:defRPr sz="2026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5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56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None/>
              <a:defRPr sz="1425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47" name="Google Shape;247;p56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56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56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7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57"/>
          <p:cNvSpPr txBox="1">
            <a:spLocks noGrp="1"/>
          </p:cNvSpPr>
          <p:nvPr>
            <p:ph type="body" idx="1"/>
          </p:nvPr>
        </p:nvSpPr>
        <p:spPr>
          <a:xfrm rot="5400000">
            <a:off x="2078130" y="-482505"/>
            <a:ext cx="4987739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57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57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57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8"/>
          <p:cNvSpPr txBox="1">
            <a:spLocks noGrp="1"/>
          </p:cNvSpPr>
          <p:nvPr>
            <p:ph type="title"/>
          </p:nvPr>
        </p:nvSpPr>
        <p:spPr>
          <a:xfrm rot="5400000">
            <a:off x="4732337" y="2171703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5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3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58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58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58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model2">
  <p:cSld name="slidemodel2">
    <p:bg>
      <p:bgPr>
        <a:gradFill>
          <a:gsLst>
            <a:gs pos="0">
              <a:srgbClr val="1181AE"/>
            </a:gs>
            <a:gs pos="5500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9"/>
          <p:cNvSpPr txBox="1">
            <a:spLocks noGrp="1"/>
          </p:cNvSpPr>
          <p:nvPr>
            <p:ph type="title"/>
          </p:nvPr>
        </p:nvSpPr>
        <p:spPr>
          <a:xfrm>
            <a:off x="2414004" y="2870634"/>
            <a:ext cx="4449167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1"/>
              <a:buFont typeface="Calibri"/>
              <a:buNone/>
              <a:defRPr sz="2701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59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59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59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Only">
  <p:cSld name="2_Title Only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0"/>
          <p:cNvSpPr txBox="1">
            <a:spLocks noGrp="1"/>
          </p:cNvSpPr>
          <p:nvPr>
            <p:ph type="title"/>
          </p:nvPr>
        </p:nvSpPr>
        <p:spPr>
          <a:xfrm>
            <a:off x="457200" y="374901"/>
            <a:ext cx="5833179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1"/>
              <a:buFont typeface="Calibri"/>
              <a:buNone/>
              <a:defRPr sz="2401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60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60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0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  <p:sp>
        <p:nvSpPr>
          <p:cNvPr id="272" name="Google Shape;272;p60"/>
          <p:cNvSpPr txBox="1">
            <a:spLocks noGrp="1"/>
          </p:cNvSpPr>
          <p:nvPr>
            <p:ph type="body" idx="1"/>
          </p:nvPr>
        </p:nvSpPr>
        <p:spPr>
          <a:xfrm>
            <a:off x="457320" y="1085671"/>
            <a:ext cx="2969095" cy="51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F7F7F"/>
              </a:buClr>
              <a:buSzPts val="1500"/>
              <a:buNone/>
              <a:defRPr sz="1500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2"/>
          <p:cNvSpPr txBox="1">
            <a:spLocks noGrp="1"/>
          </p:cNvSpPr>
          <p:nvPr>
            <p:ph type="title"/>
          </p:nvPr>
        </p:nvSpPr>
        <p:spPr>
          <a:xfrm>
            <a:off x="457200" y="374901"/>
            <a:ext cx="5833179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1"/>
              <a:buFont typeface="Calibri"/>
              <a:buNone/>
              <a:defRPr sz="2401" b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2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2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2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3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23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23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8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8"/>
          <p:cNvSpPr txBox="1">
            <a:spLocks noGrp="1"/>
          </p:cNvSpPr>
          <p:nvPr>
            <p:ph type="body" idx="1"/>
          </p:nvPr>
        </p:nvSpPr>
        <p:spPr>
          <a:xfrm>
            <a:off x="685800" y="20574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28"/>
          <p:cNvSpPr txBox="1">
            <a:spLocks noGrp="1"/>
          </p:cNvSpPr>
          <p:nvPr>
            <p:ph type="body" idx="2"/>
          </p:nvPr>
        </p:nvSpPr>
        <p:spPr>
          <a:xfrm>
            <a:off x="4648200" y="20574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itle">
  <p:cSld name="TITLE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6"/>
          <p:cNvSpPr txBox="1">
            <a:spLocks noGrp="1"/>
          </p:cNvSpPr>
          <p:nvPr>
            <p:ph type="ctrTitle"/>
          </p:nvPr>
        </p:nvSpPr>
        <p:spPr>
          <a:xfrm>
            <a:off x="685800" y="3887117"/>
            <a:ext cx="7772400" cy="61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001"/>
              <a:buFont typeface="Calibri"/>
              <a:buNone/>
              <a:defRPr sz="300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36"/>
          <p:cNvSpPr txBox="1">
            <a:spLocks noGrp="1"/>
          </p:cNvSpPr>
          <p:nvPr>
            <p:ph type="subTitle" idx="1"/>
          </p:nvPr>
        </p:nvSpPr>
        <p:spPr>
          <a:xfrm>
            <a:off x="672659" y="4399020"/>
            <a:ext cx="7792184" cy="76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1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9" name="Google Shape;299;p36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36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36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7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37"/>
          <p:cNvSpPr txBox="1">
            <a:spLocks noGrp="1"/>
          </p:cNvSpPr>
          <p:nvPr>
            <p:ph type="body" idx="1"/>
          </p:nvPr>
        </p:nvSpPr>
        <p:spPr>
          <a:xfrm>
            <a:off x="457200" y="1138426"/>
            <a:ext cx="8229600" cy="498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37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37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37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8"/>
          <p:cNvSpPr txBox="1"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76"/>
              <a:buFont typeface="Calibri"/>
              <a:buNone/>
              <a:defRPr sz="397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3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6"/>
              <a:buNone/>
              <a:defRPr sz="2026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15"/>
              </a:spcBef>
              <a:spcAft>
                <a:spcPts val="0"/>
              </a:spcAft>
              <a:buClr>
                <a:srgbClr val="888888"/>
              </a:buClr>
              <a:buSzPts val="1575"/>
              <a:buNone/>
              <a:defRPr sz="157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5"/>
              </a:spcBef>
              <a:spcAft>
                <a:spcPts val="0"/>
              </a:spcAft>
              <a:buClr>
                <a:srgbClr val="888888"/>
              </a:buClr>
              <a:buSzPts val="1425"/>
              <a:buNone/>
              <a:defRPr sz="142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38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8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38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9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39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04876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6"/>
              <a:buChar char="•"/>
              <a:defRPr sz="2776"/>
            </a:lvl1pPr>
            <a:lvl2pPr marL="914400" lvl="1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–"/>
              <a:defRPr sz="2401"/>
            </a:lvl2pPr>
            <a:lvl3pPr marL="1371600" lvl="2" indent="-35725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17" name="Google Shape;317;p39"/>
          <p:cNvSpPr txBox="1">
            <a:spLocks noGrp="1"/>
          </p:cNvSpPr>
          <p:nvPr>
            <p:ph type="body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04876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6"/>
              <a:buChar char="•"/>
              <a:defRPr sz="2776"/>
            </a:lvl1pPr>
            <a:lvl2pPr marL="914400" lvl="1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–"/>
              <a:defRPr sz="2401"/>
            </a:lvl2pPr>
            <a:lvl3pPr marL="1371600" lvl="2" indent="-35725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18" name="Google Shape;318;p39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39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39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0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40"/>
          <p:cNvSpPr txBox="1"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None/>
              <a:defRPr sz="2401" b="1"/>
            </a:lvl1pPr>
            <a:lvl2pPr marL="914400" lvl="1" indent="-22860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None/>
              <a:defRPr sz="2026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4pPr>
            <a:lvl5pPr marL="2286000" lvl="4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5pPr>
            <a:lvl6pPr marL="2743200" lvl="5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6pPr>
            <a:lvl7pPr marL="3200400" lvl="6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7pPr>
            <a:lvl8pPr marL="3657600" lvl="7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8pPr>
            <a:lvl9pPr marL="4114800" lvl="8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9pPr>
          </a:lstStyle>
          <a:p>
            <a:endParaRPr/>
          </a:p>
        </p:txBody>
      </p:sp>
      <p:sp>
        <p:nvSpPr>
          <p:cNvPr id="324" name="Google Shape;324;p4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•"/>
              <a:defRPr sz="2401"/>
            </a:lvl1pPr>
            <a:lvl2pPr marL="914400" lvl="1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–"/>
              <a:defRPr sz="2026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–"/>
              <a:defRPr sz="1575"/>
            </a:lvl4pPr>
            <a:lvl5pPr marL="2286000" lvl="4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»"/>
              <a:defRPr sz="1575"/>
            </a:lvl5pPr>
            <a:lvl6pPr marL="2743200" lvl="5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6pPr>
            <a:lvl7pPr marL="3200400" lvl="6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7pPr>
            <a:lvl8pPr marL="3657600" lvl="7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8pPr>
            <a:lvl9pPr marL="4114800" lvl="8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9pPr>
          </a:lstStyle>
          <a:p>
            <a:endParaRPr/>
          </a:p>
        </p:txBody>
      </p:sp>
      <p:sp>
        <p:nvSpPr>
          <p:cNvPr id="325" name="Google Shape;325;p40"/>
          <p:cNvSpPr txBox="1">
            <a:spLocks noGrp="1"/>
          </p:cNvSpPr>
          <p:nvPr>
            <p:ph type="body" idx="3"/>
          </p:nvPr>
        </p:nvSpPr>
        <p:spPr>
          <a:xfrm>
            <a:off x="4645027" y="1535114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None/>
              <a:defRPr sz="2401" b="1"/>
            </a:lvl1pPr>
            <a:lvl2pPr marL="914400" lvl="1" indent="-22860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None/>
              <a:defRPr sz="2026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4pPr>
            <a:lvl5pPr marL="2286000" lvl="4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5pPr>
            <a:lvl6pPr marL="2743200" lvl="5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6pPr>
            <a:lvl7pPr marL="3200400" lvl="6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7pPr>
            <a:lvl8pPr marL="3657600" lvl="7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8pPr>
            <a:lvl9pPr marL="4114800" lvl="8" indent="-22860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9pPr>
          </a:lstStyle>
          <a:p>
            <a:endParaRPr/>
          </a:p>
        </p:txBody>
      </p:sp>
      <p:sp>
        <p:nvSpPr>
          <p:cNvPr id="326" name="Google Shape;326;p40"/>
          <p:cNvSpPr txBox="1">
            <a:spLocks noGrp="1"/>
          </p:cNvSpPr>
          <p:nvPr>
            <p:ph type="body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•"/>
              <a:defRPr sz="2401"/>
            </a:lvl1pPr>
            <a:lvl2pPr marL="914400" lvl="1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–"/>
              <a:defRPr sz="2026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–"/>
              <a:defRPr sz="1575"/>
            </a:lvl4pPr>
            <a:lvl5pPr marL="2286000" lvl="4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»"/>
              <a:defRPr sz="1575"/>
            </a:lvl5pPr>
            <a:lvl6pPr marL="2743200" lvl="5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6pPr>
            <a:lvl7pPr marL="3200400" lvl="6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7pPr>
            <a:lvl8pPr marL="3657600" lvl="7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8pPr>
            <a:lvl9pPr marL="4114800" lvl="8" indent="-328612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9pPr>
          </a:lstStyle>
          <a:p>
            <a:endParaRPr/>
          </a:p>
        </p:txBody>
      </p:sp>
      <p:sp>
        <p:nvSpPr>
          <p:cNvPr id="327" name="Google Shape;327;p40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40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40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Calibri"/>
              <a:buNone/>
              <a:defRPr sz="270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41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41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41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2"/>
          <p:cNvSpPr txBox="1"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26"/>
              <a:buFont typeface="Calibri"/>
              <a:buNone/>
              <a:defRPr sz="2026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42"/>
          <p:cNvSpPr txBox="1">
            <a:spLocks noGrp="1"/>
          </p:cNvSpPr>
          <p:nvPr>
            <p:ph type="body" idx="1"/>
          </p:nvPr>
        </p:nvSpPr>
        <p:spPr>
          <a:xfrm>
            <a:off x="3575050" y="273053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33450" algn="l">
              <a:spcBef>
                <a:spcPts val="645"/>
              </a:spcBef>
              <a:spcAft>
                <a:spcPts val="0"/>
              </a:spcAft>
              <a:buClr>
                <a:schemeClr val="dk1"/>
              </a:buClr>
              <a:buSzPts val="3226"/>
              <a:buChar char="•"/>
              <a:defRPr sz="3225"/>
            </a:lvl1pPr>
            <a:lvl2pPr marL="914400" lvl="1" indent="-404876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6"/>
              <a:buChar char="–"/>
              <a:defRPr sz="2776"/>
            </a:lvl2pPr>
            <a:lvl3pPr marL="1371600" lvl="2" indent="-381063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Char char="•"/>
              <a:defRPr sz="2401"/>
            </a:lvl3pPr>
            <a:lvl4pPr marL="1828800" lvl="3" indent="-35725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–"/>
              <a:defRPr sz="2026"/>
            </a:lvl4pPr>
            <a:lvl5pPr marL="2286000" lvl="4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»"/>
              <a:defRPr sz="2026"/>
            </a:lvl5pPr>
            <a:lvl6pPr marL="2743200" lvl="5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6pPr>
            <a:lvl7pPr marL="3200400" lvl="6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7pPr>
            <a:lvl8pPr marL="3657600" lvl="7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8pPr>
            <a:lvl9pPr marL="4114800" lvl="8" indent="-357251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Char char="•"/>
              <a:defRPr sz="2026"/>
            </a:lvl9pPr>
          </a:lstStyle>
          <a:p>
            <a:endParaRPr/>
          </a:p>
        </p:txBody>
      </p:sp>
      <p:sp>
        <p:nvSpPr>
          <p:cNvPr id="338" name="Google Shape;338;p42"/>
          <p:cNvSpPr txBox="1">
            <a:spLocks noGrp="1"/>
          </p:cNvSpPr>
          <p:nvPr>
            <p:ph type="body" idx="2"/>
          </p:nvPr>
        </p:nvSpPr>
        <p:spPr>
          <a:xfrm>
            <a:off x="457202" y="1435103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None/>
              <a:defRPr sz="1425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39" name="Google Shape;339;p42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42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42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3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26"/>
              <a:buFont typeface="Calibri"/>
              <a:buNone/>
              <a:defRPr sz="2026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4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45" name="Google Shape;345;p43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None/>
              <a:defRPr sz="1425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195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46" name="Google Shape;346;p43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43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43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4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44"/>
          <p:cNvSpPr txBox="1">
            <a:spLocks noGrp="1"/>
          </p:cNvSpPr>
          <p:nvPr>
            <p:ph type="body" idx="1"/>
          </p:nvPr>
        </p:nvSpPr>
        <p:spPr>
          <a:xfrm rot="5400000">
            <a:off x="2078130" y="-482505"/>
            <a:ext cx="4987739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44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44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44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5"/>
          <p:cNvSpPr txBox="1">
            <a:spLocks noGrp="1"/>
          </p:cNvSpPr>
          <p:nvPr>
            <p:ph type="title"/>
          </p:nvPr>
        </p:nvSpPr>
        <p:spPr>
          <a:xfrm rot="5400000">
            <a:off x="4732337" y="2171703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4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3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8" name="Google Shape;358;p45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45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45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2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2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Font typeface="Times New Roman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9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model2">
  <p:cSld name="slidemodel2">
    <p:bg>
      <p:bgPr>
        <a:gradFill>
          <a:gsLst>
            <a:gs pos="0">
              <a:srgbClr val="1181AE"/>
            </a:gs>
            <a:gs pos="5500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6"/>
          <p:cNvSpPr txBox="1">
            <a:spLocks noGrp="1"/>
          </p:cNvSpPr>
          <p:nvPr>
            <p:ph type="title"/>
          </p:nvPr>
        </p:nvSpPr>
        <p:spPr>
          <a:xfrm>
            <a:off x="2414004" y="2870634"/>
            <a:ext cx="4449167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1"/>
              <a:buFont typeface="Calibri"/>
              <a:buNone/>
              <a:defRPr sz="2701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46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46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46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1"/>
          <p:cNvSpPr txBox="1">
            <a:spLocks noGrp="1"/>
          </p:cNvSpPr>
          <p:nvPr>
            <p:ph type="title"/>
          </p:nvPr>
        </p:nvSpPr>
        <p:spPr>
          <a:xfrm>
            <a:off x="457200" y="374901"/>
            <a:ext cx="5833179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1"/>
              <a:buFont typeface="Calibri"/>
              <a:buNone/>
              <a:defRPr sz="2401" b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21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21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21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Only">
  <p:cSld name="2_Title Onl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7"/>
          <p:cNvSpPr txBox="1">
            <a:spLocks noGrp="1"/>
          </p:cNvSpPr>
          <p:nvPr>
            <p:ph type="title"/>
          </p:nvPr>
        </p:nvSpPr>
        <p:spPr>
          <a:xfrm>
            <a:off x="457200" y="374901"/>
            <a:ext cx="5833179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1"/>
              <a:buFont typeface="Calibri"/>
              <a:buNone/>
              <a:defRPr sz="2401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47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47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47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-6350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Tahoma"/>
              <a:buChar char="●"/>
            </a:pPr>
            <a:fld id="{00000000-1234-1234-1234-123412341234}" type="slidenum">
              <a:rPr lang="es-US"/>
              <a:t>‹#›</a:t>
            </a:fld>
            <a:endParaRPr/>
          </a:p>
        </p:txBody>
      </p:sp>
      <p:sp>
        <p:nvSpPr>
          <p:cNvPr id="376" name="Google Shape;376;p47"/>
          <p:cNvSpPr txBox="1">
            <a:spLocks noGrp="1"/>
          </p:cNvSpPr>
          <p:nvPr>
            <p:ph type="body" idx="1"/>
          </p:nvPr>
        </p:nvSpPr>
        <p:spPr>
          <a:xfrm>
            <a:off x="457320" y="1085671"/>
            <a:ext cx="2969095" cy="51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F7F7F"/>
              </a:buClr>
              <a:buSzPts val="1500"/>
              <a:buNone/>
              <a:defRPr sz="1500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6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6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6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6" name="Google Shape;396;p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6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6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2" name="Google Shape;402;p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6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8" name="Google Shape;408;p6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9" name="Google Shape;409;p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6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5" name="Google Shape;415;p6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6" name="Google Shape;416;p6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7" name="Google Shape;417;p6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8" name="Google Shape;418;p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0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29" name="Google Shape;429;p6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30" name="Google Shape;430;p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6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6" name="Google Shape;436;p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37" name="Google Shape;437;p6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6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69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3" name="Google Shape;443;p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4" name="Google Shape;444;p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70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7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9" name="Google Shape;449;p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-7620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1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•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Font typeface="Times New Roman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3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/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model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hyperlink" Target="https://slidemodel.com/" TargetMode="Externa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model.com/" TargetMode="Externa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hyperlink" Target="https://slidemodel.com/" TargetMode="Externa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1"/>
          <p:cNvGrpSpPr/>
          <p:nvPr/>
        </p:nvGrpSpPr>
        <p:grpSpPr>
          <a:xfrm>
            <a:off x="457200" y="992188"/>
            <a:ext cx="8153400" cy="1600200"/>
            <a:chOff x="288" y="625"/>
            <a:chExt cx="5136" cy="1008"/>
          </a:xfrm>
        </p:grpSpPr>
        <p:sp>
          <p:nvSpPr>
            <p:cNvPr id="11" name="Google Shape;11;p11"/>
            <p:cNvSpPr/>
            <p:nvPr/>
          </p:nvSpPr>
          <p:spPr>
            <a:xfrm>
              <a:off x="3595" y="625"/>
              <a:ext cx="1829" cy="1008"/>
            </a:xfrm>
            <a:custGeom>
              <a:avLst/>
              <a:gdLst/>
              <a:ahLst/>
              <a:cxnLst/>
              <a:rect l="l" t="t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lnTo>
                    <a:pt x="300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6633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Tahoma"/>
                <a:buNone/>
              </a:pPr>
              <a:endParaRPr sz="3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2" name="Google Shape;12;p11"/>
            <p:cNvSpPr/>
            <p:nvPr/>
          </p:nvSpPr>
          <p:spPr>
            <a:xfrm>
              <a:off x="3548" y="729"/>
              <a:ext cx="1831" cy="800"/>
            </a:xfrm>
            <a:custGeom>
              <a:avLst/>
              <a:gdLst/>
              <a:ahLst/>
              <a:cxnLst/>
              <a:rect l="l" t="t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lnTo>
                    <a:pt x="312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8944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Tahoma"/>
                <a:buNone/>
              </a:pPr>
              <a:endParaRPr sz="3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" name="Google Shape;13;p11"/>
            <p:cNvSpPr/>
            <p:nvPr/>
          </p:nvSpPr>
          <p:spPr>
            <a:xfrm>
              <a:off x="3521" y="868"/>
              <a:ext cx="1830" cy="522"/>
            </a:xfrm>
            <a:custGeom>
              <a:avLst/>
              <a:gdLst/>
              <a:ahLst/>
              <a:cxnLst/>
              <a:rect l="l" t="t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lnTo>
                    <a:pt x="313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rgbClr val="B75B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Tahoma"/>
                <a:buNone/>
              </a:pPr>
              <a:endParaRPr sz="3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" name="Google Shape;14;p11"/>
            <p:cNvSpPr/>
            <p:nvPr/>
          </p:nvSpPr>
          <p:spPr>
            <a:xfrm>
              <a:off x="288" y="1076"/>
              <a:ext cx="4988" cy="104"/>
            </a:xfrm>
            <a:prstGeom prst="roundRect">
              <a:avLst>
                <a:gd name="adj" fmla="val 49995"/>
              </a:avLst>
            </a:prstGeom>
            <a:gradFill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Tahoma"/>
                <a:buNone/>
              </a:pPr>
              <a:endParaRPr sz="3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15" name="Google Shape;15;p11"/>
          <p:cNvSpPr txBox="1"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1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body" idx="1"/>
          </p:nvPr>
        </p:nvSpPr>
        <p:spPr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mes New Roman"/>
              <a:buChar char="•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mes New Roman"/>
              <a:buChar char="•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mes New Roman"/>
              <a:buChar char="•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mes New Roman"/>
              <a:buChar char="•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imes New Roman"/>
              <a:buChar char="•"/>
              <a:defRPr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dt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ft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sldNum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•"/>
              <a:defRPr sz="90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Tahoma"/>
              <a:buChar char="•"/>
              <a:defRPr sz="90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6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Calibri"/>
              <a:buNone/>
              <a:defRPr sz="2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1" name="Google Shape;171;p16"/>
          <p:cNvSpPr txBox="1">
            <a:spLocks noGrp="1"/>
          </p:cNvSpPr>
          <p:nvPr>
            <p:ph type="body" idx="1"/>
          </p:nvPr>
        </p:nvSpPr>
        <p:spPr>
          <a:xfrm>
            <a:off x="457200" y="1138426"/>
            <a:ext cx="8229600" cy="498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81063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Font typeface="Arial"/>
              <a:buChar char="•"/>
              <a:defRPr sz="24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2013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1"/>
              <a:buFont typeface="Arial"/>
              <a:buChar char="–"/>
              <a:defRPr sz="21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–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»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72" name="Google Shape;172;p16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Tahoma"/>
              <a:buChar char="•"/>
              <a:defRPr sz="105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73" name="Google Shape;173;p16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Tahoma"/>
              <a:buChar char="•"/>
              <a:defRPr sz="105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74" name="Google Shape;174;p16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  <p:sp>
        <p:nvSpPr>
          <p:cNvPr id="175" name="Google Shape;175;p16"/>
          <p:cNvSpPr txBox="1"/>
          <p:nvPr/>
        </p:nvSpPr>
        <p:spPr>
          <a:xfrm>
            <a:off x="0" y="6951664"/>
            <a:ext cx="60198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Quattrocento Sans"/>
              <a:buNone/>
            </a:pPr>
            <a:r>
              <a:rPr lang="es-US" sz="1200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CREATED BY </a:t>
            </a:r>
            <a:r>
              <a:rPr lang="es-US" sz="1200" u="sng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SLIDEMODEL.COM</a:t>
            </a:r>
            <a:endParaRPr sz="1200">
              <a:solidFill>
                <a:srgbClr val="7F7F7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Calibri"/>
              <a:buNone/>
              <a:defRPr sz="2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body" idx="1"/>
          </p:nvPr>
        </p:nvSpPr>
        <p:spPr>
          <a:xfrm>
            <a:off x="457200" y="1138426"/>
            <a:ext cx="8229600" cy="498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81063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Font typeface="Arial"/>
              <a:buChar char="•"/>
              <a:defRPr sz="24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2013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1"/>
              <a:buFont typeface="Arial"/>
              <a:buChar char="–"/>
              <a:defRPr sz="21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–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»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Tahoma"/>
              <a:buChar char="•"/>
              <a:defRPr sz="105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85" name="Google Shape;185;p15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Tahoma"/>
              <a:buChar char="•"/>
              <a:defRPr sz="105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86" name="Google Shape;186;p15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  <p:sp>
        <p:nvSpPr>
          <p:cNvPr id="187" name="Google Shape;187;p15"/>
          <p:cNvSpPr txBox="1"/>
          <p:nvPr/>
        </p:nvSpPr>
        <p:spPr>
          <a:xfrm>
            <a:off x="0" y="6951664"/>
            <a:ext cx="60198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Quattrocento Sans"/>
              <a:buNone/>
            </a:pPr>
            <a:r>
              <a:rPr lang="es-US" sz="1200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CREATED BY </a:t>
            </a:r>
            <a:r>
              <a:rPr lang="es-US" sz="1200" u="sng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SLIDEMODEL.COM</a:t>
            </a:r>
            <a:endParaRPr sz="1200">
              <a:solidFill>
                <a:srgbClr val="7F7F7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0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Calibri"/>
              <a:buNone/>
              <a:defRPr sz="2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5" name="Google Shape;275;p20"/>
          <p:cNvSpPr txBox="1">
            <a:spLocks noGrp="1"/>
          </p:cNvSpPr>
          <p:nvPr>
            <p:ph type="body" idx="1"/>
          </p:nvPr>
        </p:nvSpPr>
        <p:spPr>
          <a:xfrm>
            <a:off x="457200" y="1138426"/>
            <a:ext cx="8229600" cy="498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81063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Font typeface="Arial"/>
              <a:buChar char="•"/>
              <a:defRPr sz="24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2013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1"/>
              <a:buFont typeface="Arial"/>
              <a:buChar char="–"/>
              <a:defRPr sz="21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–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»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276" name="Google Shape;276;p20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Tahoma"/>
              <a:buChar char="•"/>
              <a:defRPr sz="105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77" name="Google Shape;277;p20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Tahoma"/>
              <a:buChar char="•"/>
              <a:defRPr sz="105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78" name="Google Shape;278;p20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  <p:sp>
        <p:nvSpPr>
          <p:cNvPr id="279" name="Google Shape;279;p20"/>
          <p:cNvSpPr txBox="1"/>
          <p:nvPr/>
        </p:nvSpPr>
        <p:spPr>
          <a:xfrm>
            <a:off x="0" y="6951664"/>
            <a:ext cx="60198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Quattrocento Sans"/>
              <a:buNone/>
            </a:pPr>
            <a:r>
              <a:rPr lang="es-US" sz="1200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CREATED BY </a:t>
            </a:r>
            <a:r>
              <a:rPr lang="es-US" sz="1200" u="sng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SLIDEMODEL.COM</a:t>
            </a:r>
            <a:endParaRPr sz="1200">
              <a:solidFill>
                <a:srgbClr val="7F7F7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9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Calibri"/>
              <a:buNone/>
              <a:defRPr sz="27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7" name="Google Shape;287;p19"/>
          <p:cNvSpPr txBox="1">
            <a:spLocks noGrp="1"/>
          </p:cNvSpPr>
          <p:nvPr>
            <p:ph type="body" idx="1"/>
          </p:nvPr>
        </p:nvSpPr>
        <p:spPr>
          <a:xfrm>
            <a:off x="457200" y="1138426"/>
            <a:ext cx="8229600" cy="498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81063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1"/>
              <a:buFont typeface="Arial"/>
              <a:buChar char="•"/>
              <a:defRPr sz="24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2013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1"/>
              <a:buFont typeface="Arial"/>
              <a:buChar char="–"/>
              <a:defRPr sz="21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–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»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288" name="Google Shape;288;p19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Tahoma"/>
              <a:buChar char="•"/>
              <a:defRPr sz="105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89" name="Google Shape;289;p19"/>
          <p:cNvSpPr txBox="1">
            <a:spLocks noGrp="1"/>
          </p:cNvSpPr>
          <p:nvPr>
            <p:ph type="ft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Tahoma"/>
              <a:buChar char="•"/>
              <a:defRPr sz="1050">
                <a:solidFill>
                  <a:srgbClr val="888888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90" name="Google Shape;290;p19"/>
          <p:cNvSpPr txBox="1">
            <a:spLocks noGrp="1"/>
          </p:cNvSpPr>
          <p:nvPr>
            <p:ph type="sldNum" idx="12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Quattrocento Sans"/>
              <a:buNone/>
              <a:defRPr sz="105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  <p:sp>
        <p:nvSpPr>
          <p:cNvPr id="291" name="Google Shape;291;p19"/>
          <p:cNvSpPr txBox="1"/>
          <p:nvPr/>
        </p:nvSpPr>
        <p:spPr>
          <a:xfrm>
            <a:off x="0" y="6951664"/>
            <a:ext cx="60198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Quattrocento Sans"/>
              <a:buNone/>
            </a:pPr>
            <a:r>
              <a:rPr lang="es-US" sz="1200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CREATED BY </a:t>
            </a:r>
            <a:r>
              <a:rPr lang="es-US" sz="1200" u="sng">
                <a:solidFill>
                  <a:srgbClr val="7F7F7F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SLIDEMODEL.COM</a:t>
            </a:r>
            <a:endParaRPr sz="1200">
              <a:solidFill>
                <a:srgbClr val="7F7F7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9" name="Google Shape;379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0" name="Google Shape;380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81" name="Google Shape;381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24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•"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Char char="•"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82" name="Google Shape;382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pintas.us@pintas-ip.com" TargetMode="External"/><Relationship Id="rId3" Type="http://schemas.openxmlformats.org/officeDocument/2006/relationships/image" Target="../media/image10.jpg"/><Relationship Id="rId7" Type="http://schemas.openxmlformats.org/officeDocument/2006/relationships/hyperlink" Target="mailto:%20pintas.us@pintas-ip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3.xml"/><Relationship Id="rId6" Type="http://schemas.openxmlformats.org/officeDocument/2006/relationships/hyperlink" Target="mailto:pintas.sg@pintas-ip.com" TargetMode="External"/><Relationship Id="rId11" Type="http://schemas.openxmlformats.org/officeDocument/2006/relationships/image" Target="../media/image8.jpg"/><Relationship Id="rId5" Type="http://schemas.openxmlformats.org/officeDocument/2006/relationships/hyperlink" Target="mailto:pintas.my@pintas-ip.com" TargetMode="External"/><Relationship Id="rId10" Type="http://schemas.openxmlformats.org/officeDocument/2006/relationships/hyperlink" Target="http://www.pintas-ip.com/" TargetMode="External"/><Relationship Id="rId4" Type="http://schemas.openxmlformats.org/officeDocument/2006/relationships/image" Target="../media/image7.png"/><Relationship Id="rId9" Type="http://schemas.openxmlformats.org/officeDocument/2006/relationships/hyperlink" Target="mailto:%20pintas.china@pintas-ip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18BED6-9CEC-D14F-93CC-CD766BD26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6258" y="0"/>
            <a:ext cx="9340258" cy="7453291"/>
          </a:xfrm>
          <a:prstGeom prst="rect">
            <a:avLst/>
          </a:prstGeom>
        </p:spPr>
      </p:pic>
      <p:sp>
        <p:nvSpPr>
          <p:cNvPr id="457" name="Google Shape;457;p1"/>
          <p:cNvSpPr txBox="1"/>
          <p:nvPr/>
        </p:nvSpPr>
        <p:spPr>
          <a:xfrm>
            <a:off x="3230760" y="6461395"/>
            <a:ext cx="2682478" cy="36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ahoma"/>
              <a:buNone/>
            </a:pPr>
            <a:r>
              <a:rPr lang="es-US" sz="18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© Pintas IP </a:t>
            </a:r>
            <a:r>
              <a:rPr lang="es-US" sz="1800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Group</a:t>
            </a:r>
            <a:r>
              <a:rPr lang="es-US" sz="1800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 2022</a:t>
            </a:r>
            <a:endParaRPr sz="2000" dirty="0">
              <a:solidFill>
                <a:srgbClr val="FFFFC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58" name="Google Shape;458;p1"/>
          <p:cNvSpPr txBox="1">
            <a:spLocks noGrp="1"/>
          </p:cNvSpPr>
          <p:nvPr>
            <p:ph type="ctrTitle"/>
          </p:nvPr>
        </p:nvSpPr>
        <p:spPr>
          <a:xfrm>
            <a:off x="1079463" y="2166595"/>
            <a:ext cx="6985075" cy="1112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s-US" sz="2800" b="1" dirty="0"/>
            </a:br>
            <a:br>
              <a:rPr lang="es-US" sz="2800" b="1" i="0" dirty="0"/>
            </a:br>
            <a:br>
              <a:rPr lang="es-US" sz="2800" b="1" i="0" dirty="0"/>
            </a:br>
            <a:br>
              <a:rPr lang="es-US" sz="2800" b="1" i="0" dirty="0"/>
            </a:br>
            <a:br>
              <a:rPr lang="es-US" sz="2800" b="1" i="0" dirty="0"/>
            </a:br>
            <a:br>
              <a:rPr lang="es-US" sz="2000" b="1" i="0" dirty="0"/>
            </a:br>
            <a:br>
              <a:rPr lang="es-US" sz="2800" b="1" dirty="0"/>
            </a:br>
            <a:r>
              <a:rPr lang="es-US" b="1" i="0" dirty="0">
                <a:solidFill>
                  <a:srgbClr val="FF66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IP </a:t>
            </a:r>
            <a:r>
              <a:rPr lang="es-US" b="1" i="0" dirty="0" err="1">
                <a:solidFill>
                  <a:srgbClr val="FF66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Capitalization</a:t>
            </a:r>
            <a:r>
              <a:rPr lang="es-US" b="1" i="0" dirty="0">
                <a:solidFill>
                  <a:srgbClr val="FF66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s-US" b="1" i="0" dirty="0" err="1">
                <a:solidFill>
                  <a:srgbClr val="FF66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Handbook</a:t>
            </a:r>
            <a:br>
              <a:rPr lang="es-US" sz="3200" b="1" i="0" dirty="0">
                <a:solidFill>
                  <a:srgbClr val="FF6600"/>
                </a:solidFill>
              </a:rPr>
            </a:br>
            <a:endParaRPr sz="3200" b="1" i="0" dirty="0">
              <a:solidFill>
                <a:srgbClr val="FF6600"/>
              </a:solidFill>
            </a:endParaRPr>
          </a:p>
        </p:txBody>
      </p:sp>
      <p:pic>
        <p:nvPicPr>
          <p:cNvPr id="459" name="Google Shape;45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1995" y="213248"/>
            <a:ext cx="1380009" cy="13301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BE93CC2-3DCA-A44C-95D2-14FF974FB353}"/>
              </a:ext>
            </a:extLst>
          </p:cNvPr>
          <p:cNvCxnSpPr>
            <a:cxnSpLocks/>
          </p:cNvCxnSpPr>
          <p:nvPr/>
        </p:nvCxnSpPr>
        <p:spPr>
          <a:xfrm>
            <a:off x="914400" y="2907762"/>
            <a:ext cx="7325958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0"/>
          <p:cNvSpPr txBox="1"/>
          <p:nvPr/>
        </p:nvSpPr>
        <p:spPr>
          <a:xfrm>
            <a:off x="495300" y="1547813"/>
            <a:ext cx="8077200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10"/>
          <p:cNvSpPr txBox="1"/>
          <p:nvPr/>
        </p:nvSpPr>
        <p:spPr>
          <a:xfrm>
            <a:off x="0" y="1916113"/>
            <a:ext cx="9144000" cy="64611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286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</a:pPr>
            <a:r>
              <a:rPr lang="es-US" sz="3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Our Contact</a:t>
            </a:r>
            <a:endParaRPr/>
          </a:p>
        </p:txBody>
      </p:sp>
      <p:sp>
        <p:nvSpPr>
          <p:cNvPr id="671" name="Google Shape;671;p10"/>
          <p:cNvSpPr txBox="1"/>
          <p:nvPr/>
        </p:nvSpPr>
        <p:spPr>
          <a:xfrm>
            <a:off x="857250" y="2151063"/>
            <a:ext cx="7715250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s-US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2" name="Google Shape;672;p10" descr="PINTA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00" y="6153150"/>
            <a:ext cx="13716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889625"/>
            <a:ext cx="9144000" cy="962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74" name="Google Shape;674;p10"/>
          <p:cNvGraphicFramePr/>
          <p:nvPr/>
        </p:nvGraphicFramePr>
        <p:xfrm>
          <a:off x="1473200" y="2741613"/>
          <a:ext cx="6477000" cy="2651580"/>
        </p:xfrm>
        <a:graphic>
          <a:graphicData uri="http://schemas.openxmlformats.org/drawingml/2006/table">
            <a:tbl>
              <a:tblPr>
                <a:noFill/>
                <a:tableStyleId>{55A0D9BB-CAAF-4817-A2F9-F9CEF13121A1}</a:tableStyleId>
              </a:tblPr>
              <a:tblGrid>
                <a:gridCol w="323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2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Malaysia Office</a:t>
                      </a:r>
                      <a:endParaRPr sz="1800" b="0" i="0" u="sng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T: +603-78765050 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E: pintas.my@pintas-ip.com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675" marB="4567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Singapore Office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T:+65 62502070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E:</a:t>
                      </a:r>
                      <a:r>
                        <a:rPr lang="es-US" sz="18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pintas.sg@pintas-ip.com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1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675" marB="4567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USA Representative Office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T: +1 208 899 8528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E:</a:t>
                      </a:r>
                      <a:r>
                        <a:rPr lang="es-US" sz="18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s-US" sz="18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pintas.us@pintas-ip.com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675" marB="4567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China Representative Office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T: +86 21 68877080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E:</a:t>
                      </a:r>
                      <a:r>
                        <a:rPr lang="es-US" sz="1800" b="0" i="0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pintas.china@pintas-ip.com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b="1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675" marB="4567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75" name="Google Shape;675;p10"/>
          <p:cNvSpPr/>
          <p:nvPr/>
        </p:nvSpPr>
        <p:spPr>
          <a:xfrm>
            <a:off x="2771775" y="5343525"/>
            <a:ext cx="3124200" cy="70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US" sz="2000" b="1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URL: </a:t>
            </a:r>
            <a:r>
              <a:rPr lang="es-US" sz="2000" b="1" u="sng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www.pintas-ip.com</a:t>
            </a:r>
            <a:r>
              <a:rPr lang="es-US" sz="2000" b="1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US" sz="2000" b="1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    </a:t>
            </a:r>
            <a:endParaRPr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6" name="Google Shape;676;p10"/>
          <p:cNvSpPr txBox="1"/>
          <p:nvPr/>
        </p:nvSpPr>
        <p:spPr>
          <a:xfrm>
            <a:off x="990600" y="4314825"/>
            <a:ext cx="71628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/>
          </a:p>
        </p:txBody>
      </p:sp>
      <p:pic>
        <p:nvPicPr>
          <p:cNvPr id="677" name="Google Shape;677;p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797300" y="160338"/>
            <a:ext cx="1828800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3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2" descr="C:\Documents and Settings\pintasmarketing\Desktop\pintas logo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82554" y="-3150"/>
            <a:ext cx="1561446" cy="1330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196305"/>
            <a:ext cx="9144793" cy="682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598" y="2332705"/>
            <a:ext cx="8173069" cy="3455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81101" y="661884"/>
            <a:ext cx="5630061" cy="1390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3"/>
          <p:cNvGrpSpPr/>
          <p:nvPr/>
        </p:nvGrpSpPr>
        <p:grpSpPr>
          <a:xfrm>
            <a:off x="2718806" y="2020225"/>
            <a:ext cx="3707517" cy="3710904"/>
            <a:chOff x="3624131" y="1551122"/>
            <a:chExt cx="4942068" cy="4946583"/>
          </a:xfrm>
        </p:grpSpPr>
        <p:sp>
          <p:nvSpPr>
            <p:cNvPr id="477" name="Google Shape;477;p3"/>
            <p:cNvSpPr/>
            <p:nvPr/>
          </p:nvSpPr>
          <p:spPr>
            <a:xfrm rot="2700000">
              <a:off x="6161251" y="4741338"/>
              <a:ext cx="609741" cy="1663219"/>
            </a:xfrm>
            <a:custGeom>
              <a:avLst/>
              <a:gdLst/>
              <a:ahLst/>
              <a:cxnLst/>
              <a:rect l="l" t="t" r="r" b="b"/>
              <a:pathLst>
                <a:path w="573" h="1563" extrusionOk="0">
                  <a:moveTo>
                    <a:pt x="0" y="0"/>
                  </a:moveTo>
                  <a:lnTo>
                    <a:pt x="0" y="1563"/>
                  </a:lnTo>
                  <a:lnTo>
                    <a:pt x="573" y="988"/>
                  </a:ln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7B7B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78" name="Google Shape;478;p3"/>
            <p:cNvSpPr/>
            <p:nvPr/>
          </p:nvSpPr>
          <p:spPr>
            <a:xfrm rot="2700000">
              <a:off x="5415641" y="1645930"/>
              <a:ext cx="611869" cy="1662155"/>
            </a:xfrm>
            <a:custGeom>
              <a:avLst/>
              <a:gdLst/>
              <a:ahLst/>
              <a:cxnLst/>
              <a:rect l="l" t="t" r="r" b="b"/>
              <a:pathLst>
                <a:path w="575" h="1562" extrusionOk="0">
                  <a:moveTo>
                    <a:pt x="0" y="572"/>
                  </a:moveTo>
                  <a:lnTo>
                    <a:pt x="0" y="1562"/>
                  </a:lnTo>
                  <a:lnTo>
                    <a:pt x="575" y="1562"/>
                  </a:lnTo>
                  <a:lnTo>
                    <a:pt x="575" y="0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rgbClr val="688A3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79" name="Google Shape;479;p3"/>
            <p:cNvSpPr/>
            <p:nvPr/>
          </p:nvSpPr>
          <p:spPr>
            <a:xfrm rot="2700000">
              <a:off x="3712451" y="4089435"/>
              <a:ext cx="1665348" cy="611869"/>
            </a:xfrm>
            <a:custGeom>
              <a:avLst/>
              <a:gdLst/>
              <a:ahLst/>
              <a:cxnLst/>
              <a:rect l="l" t="t" r="r" b="b"/>
              <a:pathLst>
                <a:path w="1565" h="575" extrusionOk="0">
                  <a:moveTo>
                    <a:pt x="0" y="0"/>
                  </a:moveTo>
                  <a:lnTo>
                    <a:pt x="577" y="575"/>
                  </a:lnTo>
                  <a:lnTo>
                    <a:pt x="1565" y="575"/>
                  </a:lnTo>
                  <a:lnTo>
                    <a:pt x="15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EC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0" name="Google Shape;480;p3"/>
            <p:cNvSpPr/>
            <p:nvPr/>
          </p:nvSpPr>
          <p:spPr>
            <a:xfrm rot="2700000">
              <a:off x="6810209" y="3347991"/>
              <a:ext cx="1663220" cy="608676"/>
            </a:xfrm>
            <a:custGeom>
              <a:avLst/>
              <a:gdLst/>
              <a:ahLst/>
              <a:cxnLst/>
              <a:rect l="l" t="t" r="r" b="b"/>
              <a:pathLst>
                <a:path w="1563" h="572" extrusionOk="0">
                  <a:moveTo>
                    <a:pt x="990" y="0"/>
                  </a:moveTo>
                  <a:lnTo>
                    <a:pt x="0" y="0"/>
                  </a:lnTo>
                  <a:lnTo>
                    <a:pt x="0" y="572"/>
                  </a:lnTo>
                  <a:lnTo>
                    <a:pt x="1563" y="572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DD471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1" name="Google Shape;481;p3"/>
            <p:cNvSpPr/>
            <p:nvPr/>
          </p:nvSpPr>
          <p:spPr>
            <a:xfrm rot="2700000">
              <a:off x="6831777" y="2637637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2" name="Google Shape;482;p3"/>
            <p:cNvSpPr/>
            <p:nvPr/>
          </p:nvSpPr>
          <p:spPr>
            <a:xfrm rot="2700000">
              <a:off x="5554970" y="2190651"/>
              <a:ext cx="2203793" cy="953451"/>
            </a:xfrm>
            <a:custGeom>
              <a:avLst/>
              <a:gdLst/>
              <a:ahLst/>
              <a:cxnLst/>
              <a:rect l="l" t="t" r="r" b="b"/>
              <a:pathLst>
                <a:path w="2071" h="896" extrusionOk="0">
                  <a:moveTo>
                    <a:pt x="2071" y="449"/>
                  </a:moveTo>
                  <a:lnTo>
                    <a:pt x="1501" y="0"/>
                  </a:lnTo>
                  <a:lnTo>
                    <a:pt x="1501" y="162"/>
                  </a:lnTo>
                  <a:lnTo>
                    <a:pt x="575" y="162"/>
                  </a:lnTo>
                  <a:lnTo>
                    <a:pt x="0" y="734"/>
                  </a:lnTo>
                  <a:lnTo>
                    <a:pt x="1501" y="734"/>
                  </a:lnTo>
                  <a:lnTo>
                    <a:pt x="1501" y="896"/>
                  </a:lnTo>
                  <a:lnTo>
                    <a:pt x="2071" y="44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3" name="Google Shape;483;p3"/>
            <p:cNvSpPr/>
            <p:nvPr/>
          </p:nvSpPr>
          <p:spPr>
            <a:xfrm rot="-2700000" flipH="1">
              <a:off x="6541545" y="4559269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4" name="Google Shape;484;p3"/>
            <p:cNvSpPr/>
            <p:nvPr/>
          </p:nvSpPr>
          <p:spPr>
            <a:xfrm rot="2700000" flipH="1">
              <a:off x="4622485" y="4249677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5" name="Google Shape;485;p3"/>
            <p:cNvSpPr/>
            <p:nvPr/>
          </p:nvSpPr>
          <p:spPr>
            <a:xfrm rot="2700000">
              <a:off x="4431814" y="4907138"/>
              <a:ext cx="2199536" cy="952387"/>
            </a:xfrm>
            <a:custGeom>
              <a:avLst/>
              <a:gdLst/>
              <a:ahLst/>
              <a:cxnLst/>
              <a:rect l="l" t="t" r="r" b="b"/>
              <a:pathLst>
                <a:path w="2067" h="895" extrusionOk="0">
                  <a:moveTo>
                    <a:pt x="2067" y="159"/>
                  </a:moveTo>
                  <a:lnTo>
                    <a:pt x="570" y="159"/>
                  </a:lnTo>
                  <a:lnTo>
                    <a:pt x="570" y="0"/>
                  </a:lnTo>
                  <a:lnTo>
                    <a:pt x="0" y="446"/>
                  </a:lnTo>
                  <a:lnTo>
                    <a:pt x="570" y="895"/>
                  </a:lnTo>
                  <a:lnTo>
                    <a:pt x="570" y="734"/>
                  </a:lnTo>
                  <a:lnTo>
                    <a:pt x="1494" y="734"/>
                  </a:lnTo>
                  <a:lnTo>
                    <a:pt x="2067" y="15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6" name="Google Shape;486;p3"/>
            <p:cNvSpPr/>
            <p:nvPr/>
          </p:nvSpPr>
          <p:spPr>
            <a:xfrm rot="-2700000">
              <a:off x="4912717" y="2328045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7" name="Google Shape;487;p3"/>
            <p:cNvSpPr/>
            <p:nvPr/>
          </p:nvSpPr>
          <p:spPr>
            <a:xfrm rot="2700000">
              <a:off x="6975256" y="3487320"/>
              <a:ext cx="952388" cy="2200600"/>
            </a:xfrm>
            <a:custGeom>
              <a:avLst/>
              <a:gdLst/>
              <a:ahLst/>
              <a:cxnLst/>
              <a:rect l="l" t="t" r="r" b="b"/>
              <a:pathLst>
                <a:path w="895" h="2068" extrusionOk="0">
                  <a:moveTo>
                    <a:pt x="734" y="1498"/>
                  </a:moveTo>
                  <a:lnTo>
                    <a:pt x="734" y="572"/>
                  </a:lnTo>
                  <a:lnTo>
                    <a:pt x="161" y="0"/>
                  </a:lnTo>
                  <a:lnTo>
                    <a:pt x="161" y="1498"/>
                  </a:lnTo>
                  <a:lnTo>
                    <a:pt x="0" y="1498"/>
                  </a:lnTo>
                  <a:lnTo>
                    <a:pt x="449" y="2068"/>
                  </a:lnTo>
                  <a:lnTo>
                    <a:pt x="895" y="1498"/>
                  </a:lnTo>
                  <a:lnTo>
                    <a:pt x="734" y="14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8" name="Google Shape;488;p3"/>
            <p:cNvSpPr/>
            <p:nvPr/>
          </p:nvSpPr>
          <p:spPr>
            <a:xfrm rot="2700000">
              <a:off x="4261934" y="2362724"/>
              <a:ext cx="952388" cy="2198471"/>
            </a:xfrm>
            <a:custGeom>
              <a:avLst/>
              <a:gdLst/>
              <a:ahLst/>
              <a:cxnLst/>
              <a:rect l="l" t="t" r="r" b="b"/>
              <a:pathLst>
                <a:path w="895" h="2066" extrusionOk="0">
                  <a:moveTo>
                    <a:pt x="895" y="570"/>
                  </a:moveTo>
                  <a:lnTo>
                    <a:pt x="446" y="0"/>
                  </a:lnTo>
                  <a:lnTo>
                    <a:pt x="0" y="570"/>
                  </a:lnTo>
                  <a:lnTo>
                    <a:pt x="159" y="570"/>
                  </a:lnTo>
                  <a:lnTo>
                    <a:pt x="159" y="1494"/>
                  </a:lnTo>
                  <a:lnTo>
                    <a:pt x="734" y="2066"/>
                  </a:lnTo>
                  <a:lnTo>
                    <a:pt x="734" y="570"/>
                  </a:lnTo>
                  <a:lnTo>
                    <a:pt x="895" y="5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89" name="Google Shape;489;p3"/>
            <p:cNvSpPr txBox="1"/>
            <p:nvPr/>
          </p:nvSpPr>
          <p:spPr>
            <a:xfrm>
              <a:off x="481785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04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90" name="Google Shape;490;p3"/>
            <p:cNvSpPr txBox="1"/>
            <p:nvPr/>
          </p:nvSpPr>
          <p:spPr>
            <a:xfrm>
              <a:off x="682289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01</a:t>
              </a:r>
              <a:endParaRPr/>
            </a:p>
          </p:txBody>
        </p:sp>
        <p:sp>
          <p:nvSpPr>
            <p:cNvPr id="491" name="Google Shape;491;p3"/>
            <p:cNvSpPr txBox="1"/>
            <p:nvPr/>
          </p:nvSpPr>
          <p:spPr>
            <a:xfrm>
              <a:off x="481785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03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92" name="Google Shape;492;p3"/>
            <p:cNvSpPr txBox="1"/>
            <p:nvPr/>
          </p:nvSpPr>
          <p:spPr>
            <a:xfrm>
              <a:off x="682289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7490565" y="4217737"/>
              <a:ext cx="302507" cy="314935"/>
            </a:xfrm>
            <a:custGeom>
              <a:avLst/>
              <a:gdLst/>
              <a:ahLst/>
              <a:cxnLst/>
              <a:rect l="l" t="t" r="r" b="b"/>
              <a:pathLst>
                <a:path w="3456" h="3598" extrusionOk="0">
                  <a:moveTo>
                    <a:pt x="1418" y="3042"/>
                  </a:moveTo>
                  <a:lnTo>
                    <a:pt x="2037" y="3042"/>
                  </a:lnTo>
                  <a:lnTo>
                    <a:pt x="2060" y="3045"/>
                  </a:lnTo>
                  <a:lnTo>
                    <a:pt x="2081" y="3053"/>
                  </a:lnTo>
                  <a:lnTo>
                    <a:pt x="2101" y="3065"/>
                  </a:lnTo>
                  <a:lnTo>
                    <a:pt x="2116" y="3080"/>
                  </a:lnTo>
                  <a:lnTo>
                    <a:pt x="2128" y="3100"/>
                  </a:lnTo>
                  <a:lnTo>
                    <a:pt x="2136" y="3120"/>
                  </a:lnTo>
                  <a:lnTo>
                    <a:pt x="2138" y="3144"/>
                  </a:lnTo>
                  <a:lnTo>
                    <a:pt x="2138" y="3249"/>
                  </a:lnTo>
                  <a:lnTo>
                    <a:pt x="2136" y="3280"/>
                  </a:lnTo>
                  <a:lnTo>
                    <a:pt x="2127" y="3308"/>
                  </a:lnTo>
                  <a:lnTo>
                    <a:pt x="2115" y="3335"/>
                  </a:lnTo>
                  <a:lnTo>
                    <a:pt x="2098" y="3359"/>
                  </a:lnTo>
                  <a:lnTo>
                    <a:pt x="2077" y="3378"/>
                  </a:lnTo>
                  <a:lnTo>
                    <a:pt x="2053" y="3395"/>
                  </a:lnTo>
                  <a:lnTo>
                    <a:pt x="2027" y="3407"/>
                  </a:lnTo>
                  <a:lnTo>
                    <a:pt x="1997" y="3415"/>
                  </a:lnTo>
                  <a:lnTo>
                    <a:pt x="1971" y="3510"/>
                  </a:lnTo>
                  <a:lnTo>
                    <a:pt x="1962" y="3534"/>
                  </a:lnTo>
                  <a:lnTo>
                    <a:pt x="1947" y="3556"/>
                  </a:lnTo>
                  <a:lnTo>
                    <a:pt x="1929" y="3573"/>
                  </a:lnTo>
                  <a:lnTo>
                    <a:pt x="1907" y="3586"/>
                  </a:lnTo>
                  <a:lnTo>
                    <a:pt x="1882" y="3595"/>
                  </a:lnTo>
                  <a:lnTo>
                    <a:pt x="1856" y="3598"/>
                  </a:lnTo>
                  <a:lnTo>
                    <a:pt x="1600" y="3598"/>
                  </a:lnTo>
                  <a:lnTo>
                    <a:pt x="1572" y="3595"/>
                  </a:lnTo>
                  <a:lnTo>
                    <a:pt x="1548" y="3586"/>
                  </a:lnTo>
                  <a:lnTo>
                    <a:pt x="1526" y="3573"/>
                  </a:lnTo>
                  <a:lnTo>
                    <a:pt x="1509" y="3556"/>
                  </a:lnTo>
                  <a:lnTo>
                    <a:pt x="1493" y="3534"/>
                  </a:lnTo>
                  <a:lnTo>
                    <a:pt x="1485" y="3510"/>
                  </a:lnTo>
                  <a:lnTo>
                    <a:pt x="1459" y="3415"/>
                  </a:lnTo>
                  <a:lnTo>
                    <a:pt x="1430" y="3407"/>
                  </a:lnTo>
                  <a:lnTo>
                    <a:pt x="1402" y="3395"/>
                  </a:lnTo>
                  <a:lnTo>
                    <a:pt x="1378" y="3378"/>
                  </a:lnTo>
                  <a:lnTo>
                    <a:pt x="1358" y="3358"/>
                  </a:lnTo>
                  <a:lnTo>
                    <a:pt x="1340" y="3335"/>
                  </a:lnTo>
                  <a:lnTo>
                    <a:pt x="1328" y="3308"/>
                  </a:lnTo>
                  <a:lnTo>
                    <a:pt x="1319" y="3279"/>
                  </a:lnTo>
                  <a:lnTo>
                    <a:pt x="1317" y="3248"/>
                  </a:lnTo>
                  <a:lnTo>
                    <a:pt x="1317" y="3143"/>
                  </a:lnTo>
                  <a:lnTo>
                    <a:pt x="1319" y="3120"/>
                  </a:lnTo>
                  <a:lnTo>
                    <a:pt x="1327" y="3098"/>
                  </a:lnTo>
                  <a:lnTo>
                    <a:pt x="1339" y="3080"/>
                  </a:lnTo>
                  <a:lnTo>
                    <a:pt x="1354" y="3063"/>
                  </a:lnTo>
                  <a:lnTo>
                    <a:pt x="1373" y="3053"/>
                  </a:lnTo>
                  <a:lnTo>
                    <a:pt x="1395" y="3045"/>
                  </a:lnTo>
                  <a:lnTo>
                    <a:pt x="1418" y="3042"/>
                  </a:lnTo>
                  <a:close/>
                  <a:moveTo>
                    <a:pt x="2620" y="2530"/>
                  </a:moveTo>
                  <a:lnTo>
                    <a:pt x="2642" y="2530"/>
                  </a:lnTo>
                  <a:lnTo>
                    <a:pt x="2664" y="2534"/>
                  </a:lnTo>
                  <a:lnTo>
                    <a:pt x="2683" y="2544"/>
                  </a:lnTo>
                  <a:lnTo>
                    <a:pt x="2702" y="2558"/>
                  </a:lnTo>
                  <a:lnTo>
                    <a:pt x="2949" y="2806"/>
                  </a:lnTo>
                  <a:lnTo>
                    <a:pt x="2964" y="2824"/>
                  </a:lnTo>
                  <a:lnTo>
                    <a:pt x="2974" y="2845"/>
                  </a:lnTo>
                  <a:lnTo>
                    <a:pt x="2978" y="2867"/>
                  </a:lnTo>
                  <a:lnTo>
                    <a:pt x="2978" y="2888"/>
                  </a:lnTo>
                  <a:lnTo>
                    <a:pt x="2974" y="2909"/>
                  </a:lnTo>
                  <a:lnTo>
                    <a:pt x="2964" y="2930"/>
                  </a:lnTo>
                  <a:lnTo>
                    <a:pt x="2949" y="2948"/>
                  </a:lnTo>
                  <a:lnTo>
                    <a:pt x="2934" y="2961"/>
                  </a:lnTo>
                  <a:lnTo>
                    <a:pt x="2917" y="2969"/>
                  </a:lnTo>
                  <a:lnTo>
                    <a:pt x="2898" y="2975"/>
                  </a:lnTo>
                  <a:lnTo>
                    <a:pt x="2879" y="2977"/>
                  </a:lnTo>
                  <a:lnTo>
                    <a:pt x="2860" y="2975"/>
                  </a:lnTo>
                  <a:lnTo>
                    <a:pt x="2841" y="2969"/>
                  </a:lnTo>
                  <a:lnTo>
                    <a:pt x="2824" y="2961"/>
                  </a:lnTo>
                  <a:lnTo>
                    <a:pt x="2808" y="2948"/>
                  </a:lnTo>
                  <a:lnTo>
                    <a:pt x="2560" y="2699"/>
                  </a:lnTo>
                  <a:lnTo>
                    <a:pt x="2545" y="2682"/>
                  </a:lnTo>
                  <a:lnTo>
                    <a:pt x="2536" y="2661"/>
                  </a:lnTo>
                  <a:lnTo>
                    <a:pt x="2531" y="2640"/>
                  </a:lnTo>
                  <a:lnTo>
                    <a:pt x="2531" y="2618"/>
                  </a:lnTo>
                  <a:lnTo>
                    <a:pt x="2536" y="2596"/>
                  </a:lnTo>
                  <a:lnTo>
                    <a:pt x="2545" y="2577"/>
                  </a:lnTo>
                  <a:lnTo>
                    <a:pt x="2560" y="2558"/>
                  </a:lnTo>
                  <a:lnTo>
                    <a:pt x="2578" y="2544"/>
                  </a:lnTo>
                  <a:lnTo>
                    <a:pt x="2599" y="2534"/>
                  </a:lnTo>
                  <a:lnTo>
                    <a:pt x="2620" y="2530"/>
                  </a:lnTo>
                  <a:close/>
                  <a:moveTo>
                    <a:pt x="813" y="2530"/>
                  </a:moveTo>
                  <a:lnTo>
                    <a:pt x="835" y="2530"/>
                  </a:lnTo>
                  <a:lnTo>
                    <a:pt x="857" y="2534"/>
                  </a:lnTo>
                  <a:lnTo>
                    <a:pt x="877" y="2544"/>
                  </a:lnTo>
                  <a:lnTo>
                    <a:pt x="894" y="2558"/>
                  </a:lnTo>
                  <a:lnTo>
                    <a:pt x="910" y="2577"/>
                  </a:lnTo>
                  <a:lnTo>
                    <a:pt x="919" y="2596"/>
                  </a:lnTo>
                  <a:lnTo>
                    <a:pt x="924" y="2618"/>
                  </a:lnTo>
                  <a:lnTo>
                    <a:pt x="924" y="2640"/>
                  </a:lnTo>
                  <a:lnTo>
                    <a:pt x="919" y="2661"/>
                  </a:lnTo>
                  <a:lnTo>
                    <a:pt x="910" y="2682"/>
                  </a:lnTo>
                  <a:lnTo>
                    <a:pt x="894" y="2699"/>
                  </a:lnTo>
                  <a:lnTo>
                    <a:pt x="647" y="2948"/>
                  </a:lnTo>
                  <a:lnTo>
                    <a:pt x="631" y="2961"/>
                  </a:lnTo>
                  <a:lnTo>
                    <a:pt x="614" y="2969"/>
                  </a:lnTo>
                  <a:lnTo>
                    <a:pt x="596" y="2975"/>
                  </a:lnTo>
                  <a:lnTo>
                    <a:pt x="576" y="2977"/>
                  </a:lnTo>
                  <a:lnTo>
                    <a:pt x="557" y="2975"/>
                  </a:lnTo>
                  <a:lnTo>
                    <a:pt x="539" y="2969"/>
                  </a:lnTo>
                  <a:lnTo>
                    <a:pt x="521" y="2961"/>
                  </a:lnTo>
                  <a:lnTo>
                    <a:pt x="506" y="2948"/>
                  </a:lnTo>
                  <a:lnTo>
                    <a:pt x="492" y="2930"/>
                  </a:lnTo>
                  <a:lnTo>
                    <a:pt x="482" y="2909"/>
                  </a:lnTo>
                  <a:lnTo>
                    <a:pt x="477" y="2888"/>
                  </a:lnTo>
                  <a:lnTo>
                    <a:pt x="477" y="2867"/>
                  </a:lnTo>
                  <a:lnTo>
                    <a:pt x="482" y="2845"/>
                  </a:lnTo>
                  <a:lnTo>
                    <a:pt x="492" y="2824"/>
                  </a:lnTo>
                  <a:lnTo>
                    <a:pt x="506" y="2806"/>
                  </a:lnTo>
                  <a:lnTo>
                    <a:pt x="754" y="2558"/>
                  </a:lnTo>
                  <a:lnTo>
                    <a:pt x="772" y="2544"/>
                  </a:lnTo>
                  <a:lnTo>
                    <a:pt x="793" y="2534"/>
                  </a:lnTo>
                  <a:lnTo>
                    <a:pt x="813" y="2530"/>
                  </a:lnTo>
                  <a:close/>
                  <a:moveTo>
                    <a:pt x="3005" y="1626"/>
                  </a:moveTo>
                  <a:lnTo>
                    <a:pt x="3356" y="1626"/>
                  </a:lnTo>
                  <a:lnTo>
                    <a:pt x="3380" y="1629"/>
                  </a:lnTo>
                  <a:lnTo>
                    <a:pt x="3401" y="1636"/>
                  </a:lnTo>
                  <a:lnTo>
                    <a:pt x="3419" y="1648"/>
                  </a:lnTo>
                  <a:lnTo>
                    <a:pt x="3434" y="1664"/>
                  </a:lnTo>
                  <a:lnTo>
                    <a:pt x="3446" y="1682"/>
                  </a:lnTo>
                  <a:lnTo>
                    <a:pt x="3453" y="1703"/>
                  </a:lnTo>
                  <a:lnTo>
                    <a:pt x="3456" y="1726"/>
                  </a:lnTo>
                  <a:lnTo>
                    <a:pt x="3453" y="1749"/>
                  </a:lnTo>
                  <a:lnTo>
                    <a:pt x="3446" y="1771"/>
                  </a:lnTo>
                  <a:lnTo>
                    <a:pt x="3434" y="1789"/>
                  </a:lnTo>
                  <a:lnTo>
                    <a:pt x="3418" y="1805"/>
                  </a:lnTo>
                  <a:lnTo>
                    <a:pt x="3399" y="1816"/>
                  </a:lnTo>
                  <a:lnTo>
                    <a:pt x="3379" y="1823"/>
                  </a:lnTo>
                  <a:lnTo>
                    <a:pt x="3356" y="1827"/>
                  </a:lnTo>
                  <a:lnTo>
                    <a:pt x="3005" y="1827"/>
                  </a:lnTo>
                  <a:lnTo>
                    <a:pt x="2982" y="1823"/>
                  </a:lnTo>
                  <a:lnTo>
                    <a:pt x="2961" y="1816"/>
                  </a:lnTo>
                  <a:lnTo>
                    <a:pt x="2943" y="1804"/>
                  </a:lnTo>
                  <a:lnTo>
                    <a:pt x="2928" y="1788"/>
                  </a:lnTo>
                  <a:lnTo>
                    <a:pt x="2915" y="1770"/>
                  </a:lnTo>
                  <a:lnTo>
                    <a:pt x="2908" y="1749"/>
                  </a:lnTo>
                  <a:lnTo>
                    <a:pt x="2906" y="1726"/>
                  </a:lnTo>
                  <a:lnTo>
                    <a:pt x="2908" y="1703"/>
                  </a:lnTo>
                  <a:lnTo>
                    <a:pt x="2915" y="1682"/>
                  </a:lnTo>
                  <a:lnTo>
                    <a:pt x="2928" y="1664"/>
                  </a:lnTo>
                  <a:lnTo>
                    <a:pt x="2943" y="1648"/>
                  </a:lnTo>
                  <a:lnTo>
                    <a:pt x="2961" y="1636"/>
                  </a:lnTo>
                  <a:lnTo>
                    <a:pt x="2982" y="1629"/>
                  </a:lnTo>
                  <a:lnTo>
                    <a:pt x="3005" y="1626"/>
                  </a:lnTo>
                  <a:close/>
                  <a:moveTo>
                    <a:pt x="100" y="1626"/>
                  </a:moveTo>
                  <a:lnTo>
                    <a:pt x="450" y="1626"/>
                  </a:lnTo>
                  <a:lnTo>
                    <a:pt x="473" y="1629"/>
                  </a:lnTo>
                  <a:lnTo>
                    <a:pt x="495" y="1636"/>
                  </a:lnTo>
                  <a:lnTo>
                    <a:pt x="513" y="1648"/>
                  </a:lnTo>
                  <a:lnTo>
                    <a:pt x="529" y="1664"/>
                  </a:lnTo>
                  <a:lnTo>
                    <a:pt x="540" y="1682"/>
                  </a:lnTo>
                  <a:lnTo>
                    <a:pt x="547" y="1703"/>
                  </a:lnTo>
                  <a:lnTo>
                    <a:pt x="551" y="1726"/>
                  </a:lnTo>
                  <a:lnTo>
                    <a:pt x="547" y="1749"/>
                  </a:lnTo>
                  <a:lnTo>
                    <a:pt x="540" y="1771"/>
                  </a:lnTo>
                  <a:lnTo>
                    <a:pt x="529" y="1789"/>
                  </a:lnTo>
                  <a:lnTo>
                    <a:pt x="513" y="1805"/>
                  </a:lnTo>
                  <a:lnTo>
                    <a:pt x="495" y="1816"/>
                  </a:lnTo>
                  <a:lnTo>
                    <a:pt x="473" y="1823"/>
                  </a:lnTo>
                  <a:lnTo>
                    <a:pt x="450" y="1827"/>
                  </a:lnTo>
                  <a:lnTo>
                    <a:pt x="100" y="1827"/>
                  </a:lnTo>
                  <a:lnTo>
                    <a:pt x="77" y="1823"/>
                  </a:lnTo>
                  <a:lnTo>
                    <a:pt x="56" y="1816"/>
                  </a:lnTo>
                  <a:lnTo>
                    <a:pt x="37" y="1804"/>
                  </a:lnTo>
                  <a:lnTo>
                    <a:pt x="22" y="1788"/>
                  </a:lnTo>
                  <a:lnTo>
                    <a:pt x="10" y="1770"/>
                  </a:lnTo>
                  <a:lnTo>
                    <a:pt x="2" y="1749"/>
                  </a:lnTo>
                  <a:lnTo>
                    <a:pt x="0" y="1726"/>
                  </a:lnTo>
                  <a:lnTo>
                    <a:pt x="2" y="1703"/>
                  </a:lnTo>
                  <a:lnTo>
                    <a:pt x="10" y="1682"/>
                  </a:lnTo>
                  <a:lnTo>
                    <a:pt x="22" y="1664"/>
                  </a:lnTo>
                  <a:lnTo>
                    <a:pt x="37" y="1648"/>
                  </a:lnTo>
                  <a:lnTo>
                    <a:pt x="56" y="1636"/>
                  </a:lnTo>
                  <a:lnTo>
                    <a:pt x="77" y="1629"/>
                  </a:lnTo>
                  <a:lnTo>
                    <a:pt x="100" y="1626"/>
                  </a:lnTo>
                  <a:close/>
                  <a:moveTo>
                    <a:pt x="1728" y="1090"/>
                  </a:moveTo>
                  <a:lnTo>
                    <a:pt x="1663" y="1094"/>
                  </a:lnTo>
                  <a:lnTo>
                    <a:pt x="1600" y="1104"/>
                  </a:lnTo>
                  <a:lnTo>
                    <a:pt x="1538" y="1119"/>
                  </a:lnTo>
                  <a:lnTo>
                    <a:pt x="1479" y="1141"/>
                  </a:lnTo>
                  <a:lnTo>
                    <a:pt x="1423" y="1167"/>
                  </a:lnTo>
                  <a:lnTo>
                    <a:pt x="1371" y="1200"/>
                  </a:lnTo>
                  <a:lnTo>
                    <a:pt x="1321" y="1236"/>
                  </a:lnTo>
                  <a:lnTo>
                    <a:pt x="1275" y="1277"/>
                  </a:lnTo>
                  <a:lnTo>
                    <a:pt x="1234" y="1323"/>
                  </a:lnTo>
                  <a:lnTo>
                    <a:pt x="1198" y="1373"/>
                  </a:lnTo>
                  <a:lnTo>
                    <a:pt x="1165" y="1425"/>
                  </a:lnTo>
                  <a:lnTo>
                    <a:pt x="1138" y="1481"/>
                  </a:lnTo>
                  <a:lnTo>
                    <a:pt x="1117" y="1540"/>
                  </a:lnTo>
                  <a:lnTo>
                    <a:pt x="1100" y="1601"/>
                  </a:lnTo>
                  <a:lnTo>
                    <a:pt x="1090" y="1665"/>
                  </a:lnTo>
                  <a:lnTo>
                    <a:pt x="1087" y="1730"/>
                  </a:lnTo>
                  <a:lnTo>
                    <a:pt x="1090" y="1752"/>
                  </a:lnTo>
                  <a:lnTo>
                    <a:pt x="1098" y="1774"/>
                  </a:lnTo>
                  <a:lnTo>
                    <a:pt x="1109" y="1793"/>
                  </a:lnTo>
                  <a:lnTo>
                    <a:pt x="1125" y="1808"/>
                  </a:lnTo>
                  <a:lnTo>
                    <a:pt x="1143" y="1820"/>
                  </a:lnTo>
                  <a:lnTo>
                    <a:pt x="1165" y="1828"/>
                  </a:lnTo>
                  <a:lnTo>
                    <a:pt x="1188" y="1830"/>
                  </a:lnTo>
                  <a:lnTo>
                    <a:pt x="1211" y="1828"/>
                  </a:lnTo>
                  <a:lnTo>
                    <a:pt x="1232" y="1820"/>
                  </a:lnTo>
                  <a:lnTo>
                    <a:pt x="1250" y="1808"/>
                  </a:lnTo>
                  <a:lnTo>
                    <a:pt x="1266" y="1793"/>
                  </a:lnTo>
                  <a:lnTo>
                    <a:pt x="1278" y="1774"/>
                  </a:lnTo>
                  <a:lnTo>
                    <a:pt x="1285" y="1753"/>
                  </a:lnTo>
                  <a:lnTo>
                    <a:pt x="1288" y="1730"/>
                  </a:lnTo>
                  <a:lnTo>
                    <a:pt x="1291" y="1674"/>
                  </a:lnTo>
                  <a:lnTo>
                    <a:pt x="1301" y="1622"/>
                  </a:lnTo>
                  <a:lnTo>
                    <a:pt x="1317" y="1571"/>
                  </a:lnTo>
                  <a:lnTo>
                    <a:pt x="1339" y="1524"/>
                  </a:lnTo>
                  <a:lnTo>
                    <a:pt x="1366" y="1479"/>
                  </a:lnTo>
                  <a:lnTo>
                    <a:pt x="1399" y="1438"/>
                  </a:lnTo>
                  <a:lnTo>
                    <a:pt x="1436" y="1401"/>
                  </a:lnTo>
                  <a:lnTo>
                    <a:pt x="1477" y="1369"/>
                  </a:lnTo>
                  <a:lnTo>
                    <a:pt x="1522" y="1342"/>
                  </a:lnTo>
                  <a:lnTo>
                    <a:pt x="1569" y="1320"/>
                  </a:lnTo>
                  <a:lnTo>
                    <a:pt x="1619" y="1304"/>
                  </a:lnTo>
                  <a:lnTo>
                    <a:pt x="1673" y="1294"/>
                  </a:lnTo>
                  <a:lnTo>
                    <a:pt x="1728" y="1291"/>
                  </a:lnTo>
                  <a:lnTo>
                    <a:pt x="1751" y="1287"/>
                  </a:lnTo>
                  <a:lnTo>
                    <a:pt x="1773" y="1280"/>
                  </a:lnTo>
                  <a:lnTo>
                    <a:pt x="1791" y="1269"/>
                  </a:lnTo>
                  <a:lnTo>
                    <a:pt x="1806" y="1252"/>
                  </a:lnTo>
                  <a:lnTo>
                    <a:pt x="1817" y="1235"/>
                  </a:lnTo>
                  <a:lnTo>
                    <a:pt x="1825" y="1213"/>
                  </a:lnTo>
                  <a:lnTo>
                    <a:pt x="1828" y="1190"/>
                  </a:lnTo>
                  <a:lnTo>
                    <a:pt x="1825" y="1167"/>
                  </a:lnTo>
                  <a:lnTo>
                    <a:pt x="1817" y="1146"/>
                  </a:lnTo>
                  <a:lnTo>
                    <a:pt x="1806" y="1128"/>
                  </a:lnTo>
                  <a:lnTo>
                    <a:pt x="1791" y="1112"/>
                  </a:lnTo>
                  <a:lnTo>
                    <a:pt x="1773" y="1100"/>
                  </a:lnTo>
                  <a:lnTo>
                    <a:pt x="1751" y="1093"/>
                  </a:lnTo>
                  <a:lnTo>
                    <a:pt x="1728" y="1090"/>
                  </a:lnTo>
                  <a:close/>
                  <a:moveTo>
                    <a:pt x="1722" y="841"/>
                  </a:moveTo>
                  <a:lnTo>
                    <a:pt x="1799" y="843"/>
                  </a:lnTo>
                  <a:lnTo>
                    <a:pt x="1874" y="852"/>
                  </a:lnTo>
                  <a:lnTo>
                    <a:pt x="1948" y="867"/>
                  </a:lnTo>
                  <a:lnTo>
                    <a:pt x="2018" y="889"/>
                  </a:lnTo>
                  <a:lnTo>
                    <a:pt x="2087" y="915"/>
                  </a:lnTo>
                  <a:lnTo>
                    <a:pt x="2151" y="948"/>
                  </a:lnTo>
                  <a:lnTo>
                    <a:pt x="2214" y="984"/>
                  </a:lnTo>
                  <a:lnTo>
                    <a:pt x="2273" y="1027"/>
                  </a:lnTo>
                  <a:lnTo>
                    <a:pt x="2328" y="1073"/>
                  </a:lnTo>
                  <a:lnTo>
                    <a:pt x="2378" y="1124"/>
                  </a:lnTo>
                  <a:lnTo>
                    <a:pt x="2425" y="1179"/>
                  </a:lnTo>
                  <a:lnTo>
                    <a:pt x="2468" y="1237"/>
                  </a:lnTo>
                  <a:lnTo>
                    <a:pt x="2505" y="1299"/>
                  </a:lnTo>
                  <a:lnTo>
                    <a:pt x="2538" y="1364"/>
                  </a:lnTo>
                  <a:lnTo>
                    <a:pt x="2565" y="1432"/>
                  </a:lnTo>
                  <a:lnTo>
                    <a:pt x="2586" y="1503"/>
                  </a:lnTo>
                  <a:lnTo>
                    <a:pt x="2602" y="1575"/>
                  </a:lnTo>
                  <a:lnTo>
                    <a:pt x="2612" y="1650"/>
                  </a:lnTo>
                  <a:lnTo>
                    <a:pt x="2616" y="1727"/>
                  </a:lnTo>
                  <a:lnTo>
                    <a:pt x="2611" y="1806"/>
                  </a:lnTo>
                  <a:lnTo>
                    <a:pt x="2601" y="1882"/>
                  </a:lnTo>
                  <a:lnTo>
                    <a:pt x="2585" y="1958"/>
                  </a:lnTo>
                  <a:lnTo>
                    <a:pt x="2562" y="2030"/>
                  </a:lnTo>
                  <a:lnTo>
                    <a:pt x="2533" y="2099"/>
                  </a:lnTo>
                  <a:lnTo>
                    <a:pt x="2499" y="2166"/>
                  </a:lnTo>
                  <a:lnTo>
                    <a:pt x="2460" y="2228"/>
                  </a:lnTo>
                  <a:lnTo>
                    <a:pt x="2415" y="2287"/>
                  </a:lnTo>
                  <a:lnTo>
                    <a:pt x="2366" y="2342"/>
                  </a:lnTo>
                  <a:lnTo>
                    <a:pt x="2324" y="2389"/>
                  </a:lnTo>
                  <a:lnTo>
                    <a:pt x="2286" y="2439"/>
                  </a:lnTo>
                  <a:lnTo>
                    <a:pt x="2252" y="2491"/>
                  </a:lnTo>
                  <a:lnTo>
                    <a:pt x="2222" y="2546"/>
                  </a:lnTo>
                  <a:lnTo>
                    <a:pt x="2197" y="2603"/>
                  </a:lnTo>
                  <a:lnTo>
                    <a:pt x="2176" y="2662"/>
                  </a:lnTo>
                  <a:lnTo>
                    <a:pt x="2160" y="2722"/>
                  </a:lnTo>
                  <a:lnTo>
                    <a:pt x="2148" y="2783"/>
                  </a:lnTo>
                  <a:lnTo>
                    <a:pt x="2140" y="2813"/>
                  </a:lnTo>
                  <a:lnTo>
                    <a:pt x="2127" y="2839"/>
                  </a:lnTo>
                  <a:lnTo>
                    <a:pt x="2109" y="2862"/>
                  </a:lnTo>
                  <a:lnTo>
                    <a:pt x="2087" y="2881"/>
                  </a:lnTo>
                  <a:lnTo>
                    <a:pt x="2062" y="2895"/>
                  </a:lnTo>
                  <a:lnTo>
                    <a:pt x="2033" y="2904"/>
                  </a:lnTo>
                  <a:lnTo>
                    <a:pt x="2002" y="2907"/>
                  </a:lnTo>
                  <a:lnTo>
                    <a:pt x="1452" y="2907"/>
                  </a:lnTo>
                  <a:lnTo>
                    <a:pt x="1422" y="2904"/>
                  </a:lnTo>
                  <a:lnTo>
                    <a:pt x="1394" y="2895"/>
                  </a:lnTo>
                  <a:lnTo>
                    <a:pt x="1369" y="2881"/>
                  </a:lnTo>
                  <a:lnTo>
                    <a:pt x="1347" y="2862"/>
                  </a:lnTo>
                  <a:lnTo>
                    <a:pt x="1328" y="2839"/>
                  </a:lnTo>
                  <a:lnTo>
                    <a:pt x="1315" y="2813"/>
                  </a:lnTo>
                  <a:lnTo>
                    <a:pt x="1307" y="2785"/>
                  </a:lnTo>
                  <a:lnTo>
                    <a:pt x="1295" y="2722"/>
                  </a:lnTo>
                  <a:lnTo>
                    <a:pt x="1279" y="2662"/>
                  </a:lnTo>
                  <a:lnTo>
                    <a:pt x="1258" y="2603"/>
                  </a:lnTo>
                  <a:lnTo>
                    <a:pt x="1232" y="2546"/>
                  </a:lnTo>
                  <a:lnTo>
                    <a:pt x="1202" y="2491"/>
                  </a:lnTo>
                  <a:lnTo>
                    <a:pt x="1168" y="2438"/>
                  </a:lnTo>
                  <a:lnTo>
                    <a:pt x="1130" y="2389"/>
                  </a:lnTo>
                  <a:lnTo>
                    <a:pt x="1088" y="2342"/>
                  </a:lnTo>
                  <a:lnTo>
                    <a:pt x="1040" y="2287"/>
                  </a:lnTo>
                  <a:lnTo>
                    <a:pt x="996" y="2229"/>
                  </a:lnTo>
                  <a:lnTo>
                    <a:pt x="958" y="2167"/>
                  </a:lnTo>
                  <a:lnTo>
                    <a:pt x="924" y="2102"/>
                  </a:lnTo>
                  <a:lnTo>
                    <a:pt x="896" y="2033"/>
                  </a:lnTo>
                  <a:lnTo>
                    <a:pt x="873" y="1963"/>
                  </a:lnTo>
                  <a:lnTo>
                    <a:pt x="855" y="1890"/>
                  </a:lnTo>
                  <a:lnTo>
                    <a:pt x="845" y="1814"/>
                  </a:lnTo>
                  <a:lnTo>
                    <a:pt x="841" y="1737"/>
                  </a:lnTo>
                  <a:lnTo>
                    <a:pt x="843" y="1659"/>
                  </a:lnTo>
                  <a:lnTo>
                    <a:pt x="852" y="1585"/>
                  </a:lnTo>
                  <a:lnTo>
                    <a:pt x="867" y="1512"/>
                  </a:lnTo>
                  <a:lnTo>
                    <a:pt x="888" y="1440"/>
                  </a:lnTo>
                  <a:lnTo>
                    <a:pt x="914" y="1373"/>
                  </a:lnTo>
                  <a:lnTo>
                    <a:pt x="946" y="1307"/>
                  </a:lnTo>
                  <a:lnTo>
                    <a:pt x="982" y="1245"/>
                  </a:lnTo>
                  <a:lnTo>
                    <a:pt x="1024" y="1187"/>
                  </a:lnTo>
                  <a:lnTo>
                    <a:pt x="1070" y="1131"/>
                  </a:lnTo>
                  <a:lnTo>
                    <a:pt x="1120" y="1081"/>
                  </a:lnTo>
                  <a:lnTo>
                    <a:pt x="1175" y="1034"/>
                  </a:lnTo>
                  <a:lnTo>
                    <a:pt x="1233" y="991"/>
                  </a:lnTo>
                  <a:lnTo>
                    <a:pt x="1294" y="953"/>
                  </a:lnTo>
                  <a:lnTo>
                    <a:pt x="1359" y="920"/>
                  </a:lnTo>
                  <a:lnTo>
                    <a:pt x="1427" y="893"/>
                  </a:lnTo>
                  <a:lnTo>
                    <a:pt x="1497" y="871"/>
                  </a:lnTo>
                  <a:lnTo>
                    <a:pt x="1570" y="854"/>
                  </a:lnTo>
                  <a:lnTo>
                    <a:pt x="1644" y="844"/>
                  </a:lnTo>
                  <a:lnTo>
                    <a:pt x="1722" y="841"/>
                  </a:lnTo>
                  <a:close/>
                  <a:moveTo>
                    <a:pt x="2868" y="477"/>
                  </a:moveTo>
                  <a:lnTo>
                    <a:pt x="2890" y="477"/>
                  </a:lnTo>
                  <a:lnTo>
                    <a:pt x="2911" y="481"/>
                  </a:lnTo>
                  <a:lnTo>
                    <a:pt x="2932" y="491"/>
                  </a:lnTo>
                  <a:lnTo>
                    <a:pt x="2951" y="505"/>
                  </a:lnTo>
                  <a:lnTo>
                    <a:pt x="2965" y="524"/>
                  </a:lnTo>
                  <a:lnTo>
                    <a:pt x="2974" y="544"/>
                  </a:lnTo>
                  <a:lnTo>
                    <a:pt x="2979" y="566"/>
                  </a:lnTo>
                  <a:lnTo>
                    <a:pt x="2979" y="587"/>
                  </a:lnTo>
                  <a:lnTo>
                    <a:pt x="2974" y="608"/>
                  </a:lnTo>
                  <a:lnTo>
                    <a:pt x="2965" y="629"/>
                  </a:lnTo>
                  <a:lnTo>
                    <a:pt x="2951" y="646"/>
                  </a:lnTo>
                  <a:lnTo>
                    <a:pt x="2702" y="895"/>
                  </a:lnTo>
                  <a:lnTo>
                    <a:pt x="2687" y="908"/>
                  </a:lnTo>
                  <a:lnTo>
                    <a:pt x="2669" y="917"/>
                  </a:lnTo>
                  <a:lnTo>
                    <a:pt x="2651" y="922"/>
                  </a:lnTo>
                  <a:lnTo>
                    <a:pt x="2631" y="923"/>
                  </a:lnTo>
                  <a:lnTo>
                    <a:pt x="2612" y="922"/>
                  </a:lnTo>
                  <a:lnTo>
                    <a:pt x="2594" y="917"/>
                  </a:lnTo>
                  <a:lnTo>
                    <a:pt x="2576" y="908"/>
                  </a:lnTo>
                  <a:lnTo>
                    <a:pt x="2560" y="895"/>
                  </a:lnTo>
                  <a:lnTo>
                    <a:pt x="2545" y="877"/>
                  </a:lnTo>
                  <a:lnTo>
                    <a:pt x="2536" y="856"/>
                  </a:lnTo>
                  <a:lnTo>
                    <a:pt x="2531" y="835"/>
                  </a:lnTo>
                  <a:lnTo>
                    <a:pt x="2531" y="813"/>
                  </a:lnTo>
                  <a:lnTo>
                    <a:pt x="2536" y="792"/>
                  </a:lnTo>
                  <a:lnTo>
                    <a:pt x="2545" y="771"/>
                  </a:lnTo>
                  <a:lnTo>
                    <a:pt x="2560" y="754"/>
                  </a:lnTo>
                  <a:lnTo>
                    <a:pt x="2808" y="505"/>
                  </a:lnTo>
                  <a:lnTo>
                    <a:pt x="2827" y="491"/>
                  </a:lnTo>
                  <a:lnTo>
                    <a:pt x="2847" y="481"/>
                  </a:lnTo>
                  <a:lnTo>
                    <a:pt x="2868" y="477"/>
                  </a:lnTo>
                  <a:close/>
                  <a:moveTo>
                    <a:pt x="565" y="476"/>
                  </a:moveTo>
                  <a:lnTo>
                    <a:pt x="587" y="476"/>
                  </a:lnTo>
                  <a:lnTo>
                    <a:pt x="609" y="480"/>
                  </a:lnTo>
                  <a:lnTo>
                    <a:pt x="628" y="490"/>
                  </a:lnTo>
                  <a:lnTo>
                    <a:pt x="647" y="504"/>
                  </a:lnTo>
                  <a:lnTo>
                    <a:pt x="894" y="753"/>
                  </a:lnTo>
                  <a:lnTo>
                    <a:pt x="910" y="771"/>
                  </a:lnTo>
                  <a:lnTo>
                    <a:pt x="919" y="791"/>
                  </a:lnTo>
                  <a:lnTo>
                    <a:pt x="924" y="813"/>
                  </a:lnTo>
                  <a:lnTo>
                    <a:pt x="924" y="835"/>
                  </a:lnTo>
                  <a:lnTo>
                    <a:pt x="919" y="855"/>
                  </a:lnTo>
                  <a:lnTo>
                    <a:pt x="910" y="876"/>
                  </a:lnTo>
                  <a:lnTo>
                    <a:pt x="894" y="894"/>
                  </a:lnTo>
                  <a:lnTo>
                    <a:pt x="879" y="907"/>
                  </a:lnTo>
                  <a:lnTo>
                    <a:pt x="862" y="915"/>
                  </a:lnTo>
                  <a:lnTo>
                    <a:pt x="843" y="921"/>
                  </a:lnTo>
                  <a:lnTo>
                    <a:pt x="824" y="923"/>
                  </a:lnTo>
                  <a:lnTo>
                    <a:pt x="806" y="921"/>
                  </a:lnTo>
                  <a:lnTo>
                    <a:pt x="787" y="915"/>
                  </a:lnTo>
                  <a:lnTo>
                    <a:pt x="770" y="907"/>
                  </a:lnTo>
                  <a:lnTo>
                    <a:pt x="754" y="894"/>
                  </a:lnTo>
                  <a:lnTo>
                    <a:pt x="505" y="646"/>
                  </a:lnTo>
                  <a:lnTo>
                    <a:pt x="490" y="628"/>
                  </a:lnTo>
                  <a:lnTo>
                    <a:pt x="481" y="608"/>
                  </a:lnTo>
                  <a:lnTo>
                    <a:pt x="476" y="586"/>
                  </a:lnTo>
                  <a:lnTo>
                    <a:pt x="476" y="564"/>
                  </a:lnTo>
                  <a:lnTo>
                    <a:pt x="481" y="543"/>
                  </a:lnTo>
                  <a:lnTo>
                    <a:pt x="490" y="523"/>
                  </a:lnTo>
                  <a:lnTo>
                    <a:pt x="505" y="504"/>
                  </a:lnTo>
                  <a:lnTo>
                    <a:pt x="523" y="490"/>
                  </a:lnTo>
                  <a:lnTo>
                    <a:pt x="543" y="480"/>
                  </a:lnTo>
                  <a:lnTo>
                    <a:pt x="565" y="476"/>
                  </a:lnTo>
                  <a:close/>
                  <a:moveTo>
                    <a:pt x="1728" y="0"/>
                  </a:moveTo>
                  <a:lnTo>
                    <a:pt x="1751" y="2"/>
                  </a:lnTo>
                  <a:lnTo>
                    <a:pt x="1773" y="10"/>
                  </a:lnTo>
                  <a:lnTo>
                    <a:pt x="1791" y="22"/>
                  </a:lnTo>
                  <a:lnTo>
                    <a:pt x="1806" y="37"/>
                  </a:lnTo>
                  <a:lnTo>
                    <a:pt x="1817" y="56"/>
                  </a:lnTo>
                  <a:lnTo>
                    <a:pt x="1825" y="77"/>
                  </a:lnTo>
                  <a:lnTo>
                    <a:pt x="1828" y="100"/>
                  </a:lnTo>
                  <a:lnTo>
                    <a:pt x="1828" y="450"/>
                  </a:lnTo>
                  <a:lnTo>
                    <a:pt x="1825" y="473"/>
                  </a:lnTo>
                  <a:lnTo>
                    <a:pt x="1817" y="494"/>
                  </a:lnTo>
                  <a:lnTo>
                    <a:pt x="1805" y="513"/>
                  </a:lnTo>
                  <a:lnTo>
                    <a:pt x="1790" y="528"/>
                  </a:lnTo>
                  <a:lnTo>
                    <a:pt x="1771" y="539"/>
                  </a:lnTo>
                  <a:lnTo>
                    <a:pt x="1751" y="547"/>
                  </a:lnTo>
                  <a:lnTo>
                    <a:pt x="1728" y="550"/>
                  </a:lnTo>
                  <a:lnTo>
                    <a:pt x="1705" y="547"/>
                  </a:lnTo>
                  <a:lnTo>
                    <a:pt x="1684" y="539"/>
                  </a:lnTo>
                  <a:lnTo>
                    <a:pt x="1665" y="528"/>
                  </a:lnTo>
                  <a:lnTo>
                    <a:pt x="1650" y="513"/>
                  </a:lnTo>
                  <a:lnTo>
                    <a:pt x="1638" y="494"/>
                  </a:lnTo>
                  <a:lnTo>
                    <a:pt x="1630" y="473"/>
                  </a:lnTo>
                  <a:lnTo>
                    <a:pt x="1628" y="450"/>
                  </a:lnTo>
                  <a:lnTo>
                    <a:pt x="1628" y="100"/>
                  </a:lnTo>
                  <a:lnTo>
                    <a:pt x="1630" y="77"/>
                  </a:lnTo>
                  <a:lnTo>
                    <a:pt x="1638" y="56"/>
                  </a:lnTo>
                  <a:lnTo>
                    <a:pt x="1650" y="37"/>
                  </a:lnTo>
                  <a:lnTo>
                    <a:pt x="1665" y="22"/>
                  </a:lnTo>
                  <a:lnTo>
                    <a:pt x="1684" y="10"/>
                  </a:lnTo>
                  <a:lnTo>
                    <a:pt x="1705" y="2"/>
                  </a:lnTo>
                  <a:lnTo>
                    <a:pt x="17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5686179" y="5443565"/>
              <a:ext cx="149289" cy="296276"/>
            </a:xfrm>
            <a:custGeom>
              <a:avLst/>
              <a:gdLst/>
              <a:ahLst/>
              <a:cxnLst/>
              <a:rect l="l" t="t" r="r" b="b"/>
              <a:pathLst>
                <a:path w="3212" h="6200" extrusionOk="0">
                  <a:moveTo>
                    <a:pt x="1445" y="0"/>
                  </a:moveTo>
                  <a:lnTo>
                    <a:pt x="1613" y="0"/>
                  </a:lnTo>
                  <a:lnTo>
                    <a:pt x="1696" y="0"/>
                  </a:lnTo>
                  <a:lnTo>
                    <a:pt x="1767" y="2"/>
                  </a:lnTo>
                  <a:lnTo>
                    <a:pt x="1826" y="4"/>
                  </a:lnTo>
                  <a:lnTo>
                    <a:pt x="1873" y="12"/>
                  </a:lnTo>
                  <a:lnTo>
                    <a:pt x="1913" y="23"/>
                  </a:lnTo>
                  <a:lnTo>
                    <a:pt x="1943" y="38"/>
                  </a:lnTo>
                  <a:lnTo>
                    <a:pt x="1966" y="61"/>
                  </a:lnTo>
                  <a:lnTo>
                    <a:pt x="1981" y="91"/>
                  </a:lnTo>
                  <a:lnTo>
                    <a:pt x="1992" y="129"/>
                  </a:lnTo>
                  <a:lnTo>
                    <a:pt x="1998" y="176"/>
                  </a:lnTo>
                  <a:lnTo>
                    <a:pt x="2001" y="234"/>
                  </a:lnTo>
                  <a:lnTo>
                    <a:pt x="2003" y="306"/>
                  </a:lnTo>
                  <a:lnTo>
                    <a:pt x="2003" y="387"/>
                  </a:lnTo>
                  <a:lnTo>
                    <a:pt x="2005" y="451"/>
                  </a:lnTo>
                  <a:lnTo>
                    <a:pt x="2005" y="504"/>
                  </a:lnTo>
                  <a:lnTo>
                    <a:pt x="2009" y="548"/>
                  </a:lnTo>
                  <a:lnTo>
                    <a:pt x="2015" y="583"/>
                  </a:lnTo>
                  <a:lnTo>
                    <a:pt x="2024" y="612"/>
                  </a:lnTo>
                  <a:lnTo>
                    <a:pt x="2039" y="634"/>
                  </a:lnTo>
                  <a:lnTo>
                    <a:pt x="2060" y="653"/>
                  </a:lnTo>
                  <a:lnTo>
                    <a:pt x="2086" y="667"/>
                  </a:lnTo>
                  <a:lnTo>
                    <a:pt x="2120" y="678"/>
                  </a:lnTo>
                  <a:lnTo>
                    <a:pt x="2164" y="687"/>
                  </a:lnTo>
                  <a:lnTo>
                    <a:pt x="2216" y="697"/>
                  </a:lnTo>
                  <a:lnTo>
                    <a:pt x="2279" y="706"/>
                  </a:lnTo>
                  <a:lnTo>
                    <a:pt x="2435" y="736"/>
                  </a:lnTo>
                  <a:lnTo>
                    <a:pt x="2588" y="778"/>
                  </a:lnTo>
                  <a:lnTo>
                    <a:pt x="2737" y="829"/>
                  </a:lnTo>
                  <a:lnTo>
                    <a:pt x="2884" y="887"/>
                  </a:lnTo>
                  <a:lnTo>
                    <a:pt x="2926" y="910"/>
                  </a:lnTo>
                  <a:lnTo>
                    <a:pt x="2958" y="935"/>
                  </a:lnTo>
                  <a:lnTo>
                    <a:pt x="2984" y="965"/>
                  </a:lnTo>
                  <a:lnTo>
                    <a:pt x="2999" y="997"/>
                  </a:lnTo>
                  <a:lnTo>
                    <a:pt x="3009" y="1035"/>
                  </a:lnTo>
                  <a:lnTo>
                    <a:pt x="3007" y="1076"/>
                  </a:lnTo>
                  <a:lnTo>
                    <a:pt x="2997" y="1121"/>
                  </a:lnTo>
                  <a:lnTo>
                    <a:pt x="2948" y="1289"/>
                  </a:lnTo>
                  <a:lnTo>
                    <a:pt x="2899" y="1457"/>
                  </a:lnTo>
                  <a:lnTo>
                    <a:pt x="2848" y="1625"/>
                  </a:lnTo>
                  <a:lnTo>
                    <a:pt x="2831" y="1672"/>
                  </a:lnTo>
                  <a:lnTo>
                    <a:pt x="2814" y="1710"/>
                  </a:lnTo>
                  <a:lnTo>
                    <a:pt x="2794" y="1740"/>
                  </a:lnTo>
                  <a:lnTo>
                    <a:pt x="2773" y="1759"/>
                  </a:lnTo>
                  <a:lnTo>
                    <a:pt x="2746" y="1771"/>
                  </a:lnTo>
                  <a:lnTo>
                    <a:pt x="2718" y="1772"/>
                  </a:lnTo>
                  <a:lnTo>
                    <a:pt x="2684" y="1767"/>
                  </a:lnTo>
                  <a:lnTo>
                    <a:pt x="2643" y="1754"/>
                  </a:lnTo>
                  <a:lnTo>
                    <a:pt x="2597" y="1733"/>
                  </a:lnTo>
                  <a:lnTo>
                    <a:pt x="2465" y="1676"/>
                  </a:lnTo>
                  <a:lnTo>
                    <a:pt x="2333" y="1629"/>
                  </a:lnTo>
                  <a:lnTo>
                    <a:pt x="2198" y="1591"/>
                  </a:lnTo>
                  <a:lnTo>
                    <a:pt x="2062" y="1565"/>
                  </a:lnTo>
                  <a:lnTo>
                    <a:pt x="1922" y="1548"/>
                  </a:lnTo>
                  <a:lnTo>
                    <a:pt x="1783" y="1540"/>
                  </a:lnTo>
                  <a:lnTo>
                    <a:pt x="1639" y="1544"/>
                  </a:lnTo>
                  <a:lnTo>
                    <a:pt x="1575" y="1548"/>
                  </a:lnTo>
                  <a:lnTo>
                    <a:pt x="1509" y="1557"/>
                  </a:lnTo>
                  <a:lnTo>
                    <a:pt x="1447" y="1572"/>
                  </a:lnTo>
                  <a:lnTo>
                    <a:pt x="1385" y="1595"/>
                  </a:lnTo>
                  <a:lnTo>
                    <a:pt x="1326" y="1625"/>
                  </a:lnTo>
                  <a:lnTo>
                    <a:pt x="1275" y="1661"/>
                  </a:lnTo>
                  <a:lnTo>
                    <a:pt x="1232" y="1701"/>
                  </a:lnTo>
                  <a:lnTo>
                    <a:pt x="1198" y="1744"/>
                  </a:lnTo>
                  <a:lnTo>
                    <a:pt x="1170" y="1791"/>
                  </a:lnTo>
                  <a:lnTo>
                    <a:pt x="1151" y="1840"/>
                  </a:lnTo>
                  <a:lnTo>
                    <a:pt x="1139" y="1891"/>
                  </a:lnTo>
                  <a:lnTo>
                    <a:pt x="1136" y="1944"/>
                  </a:lnTo>
                  <a:lnTo>
                    <a:pt x="1141" y="1997"/>
                  </a:lnTo>
                  <a:lnTo>
                    <a:pt x="1154" y="2048"/>
                  </a:lnTo>
                  <a:lnTo>
                    <a:pt x="1175" y="2099"/>
                  </a:lnTo>
                  <a:lnTo>
                    <a:pt x="1207" y="2150"/>
                  </a:lnTo>
                  <a:lnTo>
                    <a:pt x="1247" y="2197"/>
                  </a:lnTo>
                  <a:lnTo>
                    <a:pt x="1294" y="2241"/>
                  </a:lnTo>
                  <a:lnTo>
                    <a:pt x="1371" y="2297"/>
                  </a:lnTo>
                  <a:lnTo>
                    <a:pt x="1453" y="2348"/>
                  </a:lnTo>
                  <a:lnTo>
                    <a:pt x="1535" y="2393"/>
                  </a:lnTo>
                  <a:lnTo>
                    <a:pt x="1622" y="2435"/>
                  </a:lnTo>
                  <a:lnTo>
                    <a:pt x="1711" y="2473"/>
                  </a:lnTo>
                  <a:lnTo>
                    <a:pt x="1866" y="2537"/>
                  </a:lnTo>
                  <a:lnTo>
                    <a:pt x="2018" y="2601"/>
                  </a:lnTo>
                  <a:lnTo>
                    <a:pt x="2171" y="2669"/>
                  </a:lnTo>
                  <a:lnTo>
                    <a:pt x="2320" y="2739"/>
                  </a:lnTo>
                  <a:lnTo>
                    <a:pt x="2469" y="2816"/>
                  </a:lnTo>
                  <a:lnTo>
                    <a:pt x="2571" y="2878"/>
                  </a:lnTo>
                  <a:lnTo>
                    <a:pt x="2665" y="2946"/>
                  </a:lnTo>
                  <a:lnTo>
                    <a:pt x="2754" y="3020"/>
                  </a:lnTo>
                  <a:lnTo>
                    <a:pt x="2835" y="3099"/>
                  </a:lnTo>
                  <a:lnTo>
                    <a:pt x="2907" y="3184"/>
                  </a:lnTo>
                  <a:lnTo>
                    <a:pt x="2973" y="3273"/>
                  </a:lnTo>
                  <a:lnTo>
                    <a:pt x="3031" y="3363"/>
                  </a:lnTo>
                  <a:lnTo>
                    <a:pt x="3080" y="3460"/>
                  </a:lnTo>
                  <a:lnTo>
                    <a:pt x="3124" y="3558"/>
                  </a:lnTo>
                  <a:lnTo>
                    <a:pt x="3158" y="3660"/>
                  </a:lnTo>
                  <a:lnTo>
                    <a:pt x="3184" y="3762"/>
                  </a:lnTo>
                  <a:lnTo>
                    <a:pt x="3201" y="3867"/>
                  </a:lnTo>
                  <a:lnTo>
                    <a:pt x="3210" y="3973"/>
                  </a:lnTo>
                  <a:lnTo>
                    <a:pt x="3212" y="4079"/>
                  </a:lnTo>
                  <a:lnTo>
                    <a:pt x="3205" y="4184"/>
                  </a:lnTo>
                  <a:lnTo>
                    <a:pt x="3188" y="4290"/>
                  </a:lnTo>
                  <a:lnTo>
                    <a:pt x="3163" y="4394"/>
                  </a:lnTo>
                  <a:lnTo>
                    <a:pt x="3129" y="4498"/>
                  </a:lnTo>
                  <a:lnTo>
                    <a:pt x="3088" y="4600"/>
                  </a:lnTo>
                  <a:lnTo>
                    <a:pt x="3037" y="4698"/>
                  </a:lnTo>
                  <a:lnTo>
                    <a:pt x="2975" y="4794"/>
                  </a:lnTo>
                  <a:lnTo>
                    <a:pt x="2905" y="4886"/>
                  </a:lnTo>
                  <a:lnTo>
                    <a:pt x="2829" y="4973"/>
                  </a:lnTo>
                  <a:lnTo>
                    <a:pt x="2746" y="5053"/>
                  </a:lnTo>
                  <a:lnTo>
                    <a:pt x="2660" y="5124"/>
                  </a:lnTo>
                  <a:lnTo>
                    <a:pt x="2567" y="5188"/>
                  </a:lnTo>
                  <a:lnTo>
                    <a:pt x="2469" y="5245"/>
                  </a:lnTo>
                  <a:lnTo>
                    <a:pt x="2367" y="5294"/>
                  </a:lnTo>
                  <a:lnTo>
                    <a:pt x="2262" y="5336"/>
                  </a:lnTo>
                  <a:lnTo>
                    <a:pt x="2150" y="5370"/>
                  </a:lnTo>
                  <a:lnTo>
                    <a:pt x="2105" y="5385"/>
                  </a:lnTo>
                  <a:lnTo>
                    <a:pt x="2067" y="5404"/>
                  </a:lnTo>
                  <a:lnTo>
                    <a:pt x="2033" y="5426"/>
                  </a:lnTo>
                  <a:lnTo>
                    <a:pt x="2009" y="5453"/>
                  </a:lnTo>
                  <a:lnTo>
                    <a:pt x="1988" y="5485"/>
                  </a:lnTo>
                  <a:lnTo>
                    <a:pt x="1975" y="5521"/>
                  </a:lnTo>
                  <a:lnTo>
                    <a:pt x="1969" y="5564"/>
                  </a:lnTo>
                  <a:lnTo>
                    <a:pt x="1967" y="5611"/>
                  </a:lnTo>
                  <a:lnTo>
                    <a:pt x="1969" y="5745"/>
                  </a:lnTo>
                  <a:lnTo>
                    <a:pt x="1967" y="5879"/>
                  </a:lnTo>
                  <a:lnTo>
                    <a:pt x="1967" y="6011"/>
                  </a:lnTo>
                  <a:lnTo>
                    <a:pt x="1964" y="6060"/>
                  </a:lnTo>
                  <a:lnTo>
                    <a:pt x="1952" y="6100"/>
                  </a:lnTo>
                  <a:lnTo>
                    <a:pt x="1933" y="6134"/>
                  </a:lnTo>
                  <a:lnTo>
                    <a:pt x="1909" y="6160"/>
                  </a:lnTo>
                  <a:lnTo>
                    <a:pt x="1875" y="6181"/>
                  </a:lnTo>
                  <a:lnTo>
                    <a:pt x="1835" y="6192"/>
                  </a:lnTo>
                  <a:lnTo>
                    <a:pt x="1788" y="6198"/>
                  </a:lnTo>
                  <a:lnTo>
                    <a:pt x="1573" y="6200"/>
                  </a:lnTo>
                  <a:lnTo>
                    <a:pt x="1358" y="6200"/>
                  </a:lnTo>
                  <a:lnTo>
                    <a:pt x="1313" y="6194"/>
                  </a:lnTo>
                  <a:lnTo>
                    <a:pt x="1275" y="6185"/>
                  </a:lnTo>
                  <a:lnTo>
                    <a:pt x="1243" y="6168"/>
                  </a:lnTo>
                  <a:lnTo>
                    <a:pt x="1217" y="6145"/>
                  </a:lnTo>
                  <a:lnTo>
                    <a:pt x="1198" y="6117"/>
                  </a:lnTo>
                  <a:lnTo>
                    <a:pt x="1183" y="6085"/>
                  </a:lnTo>
                  <a:lnTo>
                    <a:pt x="1173" y="6045"/>
                  </a:lnTo>
                  <a:lnTo>
                    <a:pt x="1171" y="6002"/>
                  </a:lnTo>
                  <a:lnTo>
                    <a:pt x="1170" y="5855"/>
                  </a:lnTo>
                  <a:lnTo>
                    <a:pt x="1168" y="5709"/>
                  </a:lnTo>
                  <a:lnTo>
                    <a:pt x="1168" y="5651"/>
                  </a:lnTo>
                  <a:lnTo>
                    <a:pt x="1164" y="5602"/>
                  </a:lnTo>
                  <a:lnTo>
                    <a:pt x="1160" y="5564"/>
                  </a:lnTo>
                  <a:lnTo>
                    <a:pt x="1151" y="5534"/>
                  </a:lnTo>
                  <a:lnTo>
                    <a:pt x="1138" y="5511"/>
                  </a:lnTo>
                  <a:lnTo>
                    <a:pt x="1117" y="5494"/>
                  </a:lnTo>
                  <a:lnTo>
                    <a:pt x="1090" y="5481"/>
                  </a:lnTo>
                  <a:lnTo>
                    <a:pt x="1055" y="5470"/>
                  </a:lnTo>
                  <a:lnTo>
                    <a:pt x="1007" y="5460"/>
                  </a:lnTo>
                  <a:lnTo>
                    <a:pt x="953" y="5451"/>
                  </a:lnTo>
                  <a:lnTo>
                    <a:pt x="821" y="5428"/>
                  </a:lnTo>
                  <a:lnTo>
                    <a:pt x="689" y="5402"/>
                  </a:lnTo>
                  <a:lnTo>
                    <a:pt x="560" y="5370"/>
                  </a:lnTo>
                  <a:lnTo>
                    <a:pt x="432" y="5332"/>
                  </a:lnTo>
                  <a:lnTo>
                    <a:pt x="308" y="5285"/>
                  </a:lnTo>
                  <a:lnTo>
                    <a:pt x="183" y="5230"/>
                  </a:lnTo>
                  <a:lnTo>
                    <a:pt x="132" y="5204"/>
                  </a:lnTo>
                  <a:lnTo>
                    <a:pt x="89" y="5179"/>
                  </a:lnTo>
                  <a:lnTo>
                    <a:pt x="55" y="5154"/>
                  </a:lnTo>
                  <a:lnTo>
                    <a:pt x="30" y="5128"/>
                  </a:lnTo>
                  <a:lnTo>
                    <a:pt x="13" y="5100"/>
                  </a:lnTo>
                  <a:lnTo>
                    <a:pt x="4" y="5070"/>
                  </a:lnTo>
                  <a:lnTo>
                    <a:pt x="0" y="5034"/>
                  </a:lnTo>
                  <a:lnTo>
                    <a:pt x="4" y="4994"/>
                  </a:lnTo>
                  <a:lnTo>
                    <a:pt x="13" y="4945"/>
                  </a:lnTo>
                  <a:lnTo>
                    <a:pt x="28" y="4890"/>
                  </a:lnTo>
                  <a:lnTo>
                    <a:pt x="89" y="4668"/>
                  </a:lnTo>
                  <a:lnTo>
                    <a:pt x="155" y="4445"/>
                  </a:lnTo>
                  <a:lnTo>
                    <a:pt x="172" y="4400"/>
                  </a:lnTo>
                  <a:lnTo>
                    <a:pt x="189" y="4362"/>
                  </a:lnTo>
                  <a:lnTo>
                    <a:pt x="206" y="4332"/>
                  </a:lnTo>
                  <a:lnTo>
                    <a:pt x="225" y="4309"/>
                  </a:lnTo>
                  <a:lnTo>
                    <a:pt x="245" y="4296"/>
                  </a:lnTo>
                  <a:lnTo>
                    <a:pt x="270" y="4290"/>
                  </a:lnTo>
                  <a:lnTo>
                    <a:pt x="298" y="4292"/>
                  </a:lnTo>
                  <a:lnTo>
                    <a:pt x="330" y="4300"/>
                  </a:lnTo>
                  <a:lnTo>
                    <a:pt x="368" y="4315"/>
                  </a:lnTo>
                  <a:lnTo>
                    <a:pt x="413" y="4335"/>
                  </a:lnTo>
                  <a:lnTo>
                    <a:pt x="549" y="4400"/>
                  </a:lnTo>
                  <a:lnTo>
                    <a:pt x="687" y="4456"/>
                  </a:lnTo>
                  <a:lnTo>
                    <a:pt x="828" y="4501"/>
                  </a:lnTo>
                  <a:lnTo>
                    <a:pt x="972" y="4539"/>
                  </a:lnTo>
                  <a:lnTo>
                    <a:pt x="1117" y="4568"/>
                  </a:lnTo>
                  <a:lnTo>
                    <a:pt x="1266" y="4590"/>
                  </a:lnTo>
                  <a:lnTo>
                    <a:pt x="1362" y="4600"/>
                  </a:lnTo>
                  <a:lnTo>
                    <a:pt x="1456" y="4600"/>
                  </a:lnTo>
                  <a:lnTo>
                    <a:pt x="1551" y="4592"/>
                  </a:lnTo>
                  <a:lnTo>
                    <a:pt x="1643" y="4577"/>
                  </a:lnTo>
                  <a:lnTo>
                    <a:pt x="1735" y="4552"/>
                  </a:lnTo>
                  <a:lnTo>
                    <a:pt x="1824" y="4517"/>
                  </a:lnTo>
                  <a:lnTo>
                    <a:pt x="1888" y="4484"/>
                  </a:lnTo>
                  <a:lnTo>
                    <a:pt x="1943" y="4447"/>
                  </a:lnTo>
                  <a:lnTo>
                    <a:pt x="1990" y="4403"/>
                  </a:lnTo>
                  <a:lnTo>
                    <a:pt x="2030" y="4356"/>
                  </a:lnTo>
                  <a:lnTo>
                    <a:pt x="2062" y="4307"/>
                  </a:lnTo>
                  <a:lnTo>
                    <a:pt x="2086" y="4252"/>
                  </a:lnTo>
                  <a:lnTo>
                    <a:pt x="2101" y="4196"/>
                  </a:lnTo>
                  <a:lnTo>
                    <a:pt x="2109" y="4139"/>
                  </a:lnTo>
                  <a:lnTo>
                    <a:pt x="2109" y="4081"/>
                  </a:lnTo>
                  <a:lnTo>
                    <a:pt x="2099" y="4022"/>
                  </a:lnTo>
                  <a:lnTo>
                    <a:pt x="2082" y="3965"/>
                  </a:lnTo>
                  <a:lnTo>
                    <a:pt x="2058" y="3909"/>
                  </a:lnTo>
                  <a:lnTo>
                    <a:pt x="2022" y="3854"/>
                  </a:lnTo>
                  <a:lnTo>
                    <a:pt x="1981" y="3803"/>
                  </a:lnTo>
                  <a:lnTo>
                    <a:pt x="1928" y="3754"/>
                  </a:lnTo>
                  <a:lnTo>
                    <a:pt x="1854" y="3697"/>
                  </a:lnTo>
                  <a:lnTo>
                    <a:pt x="1777" y="3650"/>
                  </a:lnTo>
                  <a:lnTo>
                    <a:pt x="1696" y="3607"/>
                  </a:lnTo>
                  <a:lnTo>
                    <a:pt x="1611" y="3567"/>
                  </a:lnTo>
                  <a:lnTo>
                    <a:pt x="1485" y="3513"/>
                  </a:lnTo>
                  <a:lnTo>
                    <a:pt x="1358" y="3462"/>
                  </a:lnTo>
                  <a:lnTo>
                    <a:pt x="1232" y="3411"/>
                  </a:lnTo>
                  <a:lnTo>
                    <a:pt x="1105" y="3358"/>
                  </a:lnTo>
                  <a:lnTo>
                    <a:pt x="981" y="3303"/>
                  </a:lnTo>
                  <a:lnTo>
                    <a:pt x="858" y="3243"/>
                  </a:lnTo>
                  <a:lnTo>
                    <a:pt x="740" y="3175"/>
                  </a:lnTo>
                  <a:lnTo>
                    <a:pt x="653" y="3120"/>
                  </a:lnTo>
                  <a:lnTo>
                    <a:pt x="570" y="3063"/>
                  </a:lnTo>
                  <a:lnTo>
                    <a:pt x="492" y="3001"/>
                  </a:lnTo>
                  <a:lnTo>
                    <a:pt x="419" y="2939"/>
                  </a:lnTo>
                  <a:lnTo>
                    <a:pt x="353" y="2871"/>
                  </a:lnTo>
                  <a:lnTo>
                    <a:pt x="291" y="2801"/>
                  </a:lnTo>
                  <a:lnTo>
                    <a:pt x="236" y="2727"/>
                  </a:lnTo>
                  <a:lnTo>
                    <a:pt x="187" y="2650"/>
                  </a:lnTo>
                  <a:lnTo>
                    <a:pt x="143" y="2569"/>
                  </a:lnTo>
                  <a:lnTo>
                    <a:pt x="108" y="2484"/>
                  </a:lnTo>
                  <a:lnTo>
                    <a:pt x="79" y="2395"/>
                  </a:lnTo>
                  <a:lnTo>
                    <a:pt x="59" y="2301"/>
                  </a:lnTo>
                  <a:lnTo>
                    <a:pt x="45" y="2205"/>
                  </a:lnTo>
                  <a:lnTo>
                    <a:pt x="40" y="2103"/>
                  </a:lnTo>
                  <a:lnTo>
                    <a:pt x="42" y="1995"/>
                  </a:lnTo>
                  <a:lnTo>
                    <a:pt x="53" y="1876"/>
                  </a:lnTo>
                  <a:lnTo>
                    <a:pt x="74" y="1761"/>
                  </a:lnTo>
                  <a:lnTo>
                    <a:pt x="100" y="1654"/>
                  </a:lnTo>
                  <a:lnTo>
                    <a:pt x="136" y="1552"/>
                  </a:lnTo>
                  <a:lnTo>
                    <a:pt x="179" y="1455"/>
                  </a:lnTo>
                  <a:lnTo>
                    <a:pt x="230" y="1365"/>
                  </a:lnTo>
                  <a:lnTo>
                    <a:pt x="287" y="1280"/>
                  </a:lnTo>
                  <a:lnTo>
                    <a:pt x="351" y="1201"/>
                  </a:lnTo>
                  <a:lnTo>
                    <a:pt x="425" y="1127"/>
                  </a:lnTo>
                  <a:lnTo>
                    <a:pt x="502" y="1059"/>
                  </a:lnTo>
                  <a:lnTo>
                    <a:pt x="587" y="995"/>
                  </a:lnTo>
                  <a:lnTo>
                    <a:pt x="679" y="936"/>
                  </a:lnTo>
                  <a:lnTo>
                    <a:pt x="777" y="884"/>
                  </a:lnTo>
                  <a:lnTo>
                    <a:pt x="881" y="834"/>
                  </a:lnTo>
                  <a:lnTo>
                    <a:pt x="990" y="791"/>
                  </a:lnTo>
                  <a:lnTo>
                    <a:pt x="1043" y="772"/>
                  </a:lnTo>
                  <a:lnTo>
                    <a:pt x="1088" y="755"/>
                  </a:lnTo>
                  <a:lnTo>
                    <a:pt x="1124" y="740"/>
                  </a:lnTo>
                  <a:lnTo>
                    <a:pt x="1154" y="723"/>
                  </a:lnTo>
                  <a:lnTo>
                    <a:pt x="1177" y="708"/>
                  </a:lnTo>
                  <a:lnTo>
                    <a:pt x="1194" y="689"/>
                  </a:lnTo>
                  <a:lnTo>
                    <a:pt x="1207" y="667"/>
                  </a:lnTo>
                  <a:lnTo>
                    <a:pt x="1217" y="640"/>
                  </a:lnTo>
                  <a:lnTo>
                    <a:pt x="1220" y="608"/>
                  </a:lnTo>
                  <a:lnTo>
                    <a:pt x="1224" y="570"/>
                  </a:lnTo>
                  <a:lnTo>
                    <a:pt x="1226" y="523"/>
                  </a:lnTo>
                  <a:lnTo>
                    <a:pt x="1226" y="468"/>
                  </a:lnTo>
                  <a:lnTo>
                    <a:pt x="1226" y="344"/>
                  </a:lnTo>
                  <a:lnTo>
                    <a:pt x="1226" y="221"/>
                  </a:lnTo>
                  <a:lnTo>
                    <a:pt x="1230" y="165"/>
                  </a:lnTo>
                  <a:lnTo>
                    <a:pt x="1236" y="119"/>
                  </a:lnTo>
                  <a:lnTo>
                    <a:pt x="1245" y="83"/>
                  </a:lnTo>
                  <a:lnTo>
                    <a:pt x="1260" y="55"/>
                  </a:lnTo>
                  <a:lnTo>
                    <a:pt x="1281" y="34"/>
                  </a:lnTo>
                  <a:lnTo>
                    <a:pt x="1309" y="19"/>
                  </a:lnTo>
                  <a:lnTo>
                    <a:pt x="1345" y="8"/>
                  </a:lnTo>
                  <a:lnTo>
                    <a:pt x="1390" y="2"/>
                  </a:lnTo>
                  <a:lnTo>
                    <a:pt x="14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495" name="Google Shape;495;p3"/>
            <p:cNvGrpSpPr/>
            <p:nvPr/>
          </p:nvGrpSpPr>
          <p:grpSpPr>
            <a:xfrm>
              <a:off x="6170600" y="2233329"/>
              <a:ext cx="349507" cy="287855"/>
              <a:chOff x="3040063" y="2486025"/>
              <a:chExt cx="3779838" cy="3113087"/>
            </a:xfrm>
          </p:grpSpPr>
          <p:sp>
            <p:nvSpPr>
              <p:cNvPr id="496" name="Google Shape;496;p3"/>
              <p:cNvSpPr/>
              <p:nvPr/>
            </p:nvSpPr>
            <p:spPr>
              <a:xfrm>
                <a:off x="3040063" y="2717800"/>
                <a:ext cx="3297238" cy="2881312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3630" extrusionOk="0">
                    <a:moveTo>
                      <a:pt x="2076" y="0"/>
                    </a:moveTo>
                    <a:lnTo>
                      <a:pt x="2135" y="4"/>
                    </a:lnTo>
                    <a:lnTo>
                      <a:pt x="2200" y="16"/>
                    </a:lnTo>
                    <a:lnTo>
                      <a:pt x="2267" y="33"/>
                    </a:lnTo>
                    <a:lnTo>
                      <a:pt x="3175" y="317"/>
                    </a:lnTo>
                    <a:lnTo>
                      <a:pt x="3197" y="327"/>
                    </a:lnTo>
                    <a:lnTo>
                      <a:pt x="3216" y="342"/>
                    </a:lnTo>
                    <a:lnTo>
                      <a:pt x="4125" y="1244"/>
                    </a:lnTo>
                    <a:lnTo>
                      <a:pt x="4141" y="1266"/>
                    </a:lnTo>
                    <a:lnTo>
                      <a:pt x="4151" y="1289"/>
                    </a:lnTo>
                    <a:lnTo>
                      <a:pt x="4154" y="1314"/>
                    </a:lnTo>
                    <a:lnTo>
                      <a:pt x="4151" y="1338"/>
                    </a:lnTo>
                    <a:lnTo>
                      <a:pt x="4141" y="1363"/>
                    </a:lnTo>
                    <a:lnTo>
                      <a:pt x="4125" y="1383"/>
                    </a:lnTo>
                    <a:lnTo>
                      <a:pt x="3496" y="2008"/>
                    </a:lnTo>
                    <a:lnTo>
                      <a:pt x="3649" y="2160"/>
                    </a:lnTo>
                    <a:lnTo>
                      <a:pt x="3679" y="2193"/>
                    </a:lnTo>
                    <a:lnTo>
                      <a:pt x="3701" y="2229"/>
                    </a:lnTo>
                    <a:lnTo>
                      <a:pt x="3717" y="2268"/>
                    </a:lnTo>
                    <a:lnTo>
                      <a:pt x="3727" y="2309"/>
                    </a:lnTo>
                    <a:lnTo>
                      <a:pt x="3731" y="2351"/>
                    </a:lnTo>
                    <a:lnTo>
                      <a:pt x="3730" y="2394"/>
                    </a:lnTo>
                    <a:lnTo>
                      <a:pt x="3722" y="2436"/>
                    </a:lnTo>
                    <a:lnTo>
                      <a:pt x="3709" y="2478"/>
                    </a:lnTo>
                    <a:lnTo>
                      <a:pt x="3689" y="2519"/>
                    </a:lnTo>
                    <a:lnTo>
                      <a:pt x="3664" y="2558"/>
                    </a:lnTo>
                    <a:lnTo>
                      <a:pt x="3632" y="2594"/>
                    </a:lnTo>
                    <a:lnTo>
                      <a:pt x="3594" y="2626"/>
                    </a:lnTo>
                    <a:lnTo>
                      <a:pt x="3552" y="2654"/>
                    </a:lnTo>
                    <a:lnTo>
                      <a:pt x="3508" y="2673"/>
                    </a:lnTo>
                    <a:lnTo>
                      <a:pt x="3463" y="2686"/>
                    </a:lnTo>
                    <a:lnTo>
                      <a:pt x="3416" y="2691"/>
                    </a:lnTo>
                    <a:lnTo>
                      <a:pt x="3410" y="2738"/>
                    </a:lnTo>
                    <a:lnTo>
                      <a:pt x="3397" y="2783"/>
                    </a:lnTo>
                    <a:lnTo>
                      <a:pt x="3378" y="2826"/>
                    </a:lnTo>
                    <a:lnTo>
                      <a:pt x="3350" y="2868"/>
                    </a:lnTo>
                    <a:lnTo>
                      <a:pt x="3317" y="2906"/>
                    </a:lnTo>
                    <a:lnTo>
                      <a:pt x="3279" y="2939"/>
                    </a:lnTo>
                    <a:lnTo>
                      <a:pt x="3237" y="2965"/>
                    </a:lnTo>
                    <a:lnTo>
                      <a:pt x="3193" y="2985"/>
                    </a:lnTo>
                    <a:lnTo>
                      <a:pt x="3148" y="2998"/>
                    </a:lnTo>
                    <a:lnTo>
                      <a:pt x="3101" y="3004"/>
                    </a:lnTo>
                    <a:lnTo>
                      <a:pt x="3095" y="3051"/>
                    </a:lnTo>
                    <a:lnTo>
                      <a:pt x="3082" y="3095"/>
                    </a:lnTo>
                    <a:lnTo>
                      <a:pt x="3063" y="3139"/>
                    </a:lnTo>
                    <a:lnTo>
                      <a:pt x="3035" y="3181"/>
                    </a:lnTo>
                    <a:lnTo>
                      <a:pt x="3003" y="3219"/>
                    </a:lnTo>
                    <a:lnTo>
                      <a:pt x="2964" y="3252"/>
                    </a:lnTo>
                    <a:lnTo>
                      <a:pt x="2923" y="3278"/>
                    </a:lnTo>
                    <a:lnTo>
                      <a:pt x="2878" y="3298"/>
                    </a:lnTo>
                    <a:lnTo>
                      <a:pt x="2833" y="3310"/>
                    </a:lnTo>
                    <a:lnTo>
                      <a:pt x="2786" y="3317"/>
                    </a:lnTo>
                    <a:lnTo>
                      <a:pt x="2780" y="3362"/>
                    </a:lnTo>
                    <a:lnTo>
                      <a:pt x="2767" y="3408"/>
                    </a:lnTo>
                    <a:lnTo>
                      <a:pt x="2748" y="3452"/>
                    </a:lnTo>
                    <a:lnTo>
                      <a:pt x="2722" y="3492"/>
                    </a:lnTo>
                    <a:lnTo>
                      <a:pt x="2688" y="3531"/>
                    </a:lnTo>
                    <a:lnTo>
                      <a:pt x="2652" y="3562"/>
                    </a:lnTo>
                    <a:lnTo>
                      <a:pt x="2614" y="3588"/>
                    </a:lnTo>
                    <a:lnTo>
                      <a:pt x="2573" y="3607"/>
                    </a:lnTo>
                    <a:lnTo>
                      <a:pt x="2531" y="3620"/>
                    </a:lnTo>
                    <a:lnTo>
                      <a:pt x="2487" y="3629"/>
                    </a:lnTo>
                    <a:lnTo>
                      <a:pt x="2445" y="3630"/>
                    </a:lnTo>
                    <a:lnTo>
                      <a:pt x="2402" y="3626"/>
                    </a:lnTo>
                    <a:lnTo>
                      <a:pt x="2360" y="3615"/>
                    </a:lnTo>
                    <a:lnTo>
                      <a:pt x="2321" y="3600"/>
                    </a:lnTo>
                    <a:lnTo>
                      <a:pt x="2284" y="3578"/>
                    </a:lnTo>
                    <a:lnTo>
                      <a:pt x="2251" y="3549"/>
                    </a:lnTo>
                    <a:lnTo>
                      <a:pt x="1887" y="3188"/>
                    </a:lnTo>
                    <a:lnTo>
                      <a:pt x="1704" y="3372"/>
                    </a:lnTo>
                    <a:lnTo>
                      <a:pt x="1676" y="3394"/>
                    </a:lnTo>
                    <a:lnTo>
                      <a:pt x="1644" y="3411"/>
                    </a:lnTo>
                    <a:lnTo>
                      <a:pt x="1612" y="3421"/>
                    </a:lnTo>
                    <a:lnTo>
                      <a:pt x="1575" y="3424"/>
                    </a:lnTo>
                    <a:lnTo>
                      <a:pt x="1540" y="3423"/>
                    </a:lnTo>
                    <a:lnTo>
                      <a:pt x="1504" y="3414"/>
                    </a:lnTo>
                    <a:lnTo>
                      <a:pt x="1469" y="3401"/>
                    </a:lnTo>
                    <a:lnTo>
                      <a:pt x="1437" y="3381"/>
                    </a:lnTo>
                    <a:lnTo>
                      <a:pt x="1406" y="3355"/>
                    </a:lnTo>
                    <a:lnTo>
                      <a:pt x="1380" y="3324"/>
                    </a:lnTo>
                    <a:lnTo>
                      <a:pt x="1359" y="3291"/>
                    </a:lnTo>
                    <a:lnTo>
                      <a:pt x="1346" y="3256"/>
                    </a:lnTo>
                    <a:lnTo>
                      <a:pt x="1338" y="3221"/>
                    </a:lnTo>
                    <a:lnTo>
                      <a:pt x="1336" y="3185"/>
                    </a:lnTo>
                    <a:lnTo>
                      <a:pt x="1339" y="3151"/>
                    </a:lnTo>
                    <a:lnTo>
                      <a:pt x="1349" y="3117"/>
                    </a:lnTo>
                    <a:lnTo>
                      <a:pt x="1365" y="3087"/>
                    </a:lnTo>
                    <a:lnTo>
                      <a:pt x="1389" y="3059"/>
                    </a:lnTo>
                    <a:lnTo>
                      <a:pt x="1361" y="3082"/>
                    </a:lnTo>
                    <a:lnTo>
                      <a:pt x="1330" y="3098"/>
                    </a:lnTo>
                    <a:lnTo>
                      <a:pt x="1297" y="3109"/>
                    </a:lnTo>
                    <a:lnTo>
                      <a:pt x="1262" y="3113"/>
                    </a:lnTo>
                    <a:lnTo>
                      <a:pt x="1225" y="3110"/>
                    </a:lnTo>
                    <a:lnTo>
                      <a:pt x="1190" y="3101"/>
                    </a:lnTo>
                    <a:lnTo>
                      <a:pt x="1155" y="3088"/>
                    </a:lnTo>
                    <a:lnTo>
                      <a:pt x="1122" y="3068"/>
                    </a:lnTo>
                    <a:lnTo>
                      <a:pt x="1091" y="3042"/>
                    </a:lnTo>
                    <a:lnTo>
                      <a:pt x="1065" y="3011"/>
                    </a:lnTo>
                    <a:lnTo>
                      <a:pt x="1044" y="2978"/>
                    </a:lnTo>
                    <a:lnTo>
                      <a:pt x="1031" y="2945"/>
                    </a:lnTo>
                    <a:lnTo>
                      <a:pt x="1022" y="2909"/>
                    </a:lnTo>
                    <a:lnTo>
                      <a:pt x="1021" y="2874"/>
                    </a:lnTo>
                    <a:lnTo>
                      <a:pt x="1024" y="2839"/>
                    </a:lnTo>
                    <a:lnTo>
                      <a:pt x="1034" y="2806"/>
                    </a:lnTo>
                    <a:lnTo>
                      <a:pt x="1052" y="2774"/>
                    </a:lnTo>
                    <a:lnTo>
                      <a:pt x="1074" y="2746"/>
                    </a:lnTo>
                    <a:lnTo>
                      <a:pt x="1046" y="2770"/>
                    </a:lnTo>
                    <a:lnTo>
                      <a:pt x="1015" y="2785"/>
                    </a:lnTo>
                    <a:lnTo>
                      <a:pt x="982" y="2796"/>
                    </a:lnTo>
                    <a:lnTo>
                      <a:pt x="947" y="2800"/>
                    </a:lnTo>
                    <a:lnTo>
                      <a:pt x="910" y="2797"/>
                    </a:lnTo>
                    <a:lnTo>
                      <a:pt x="875" y="2790"/>
                    </a:lnTo>
                    <a:lnTo>
                      <a:pt x="840" y="2775"/>
                    </a:lnTo>
                    <a:lnTo>
                      <a:pt x="807" y="2755"/>
                    </a:lnTo>
                    <a:lnTo>
                      <a:pt x="776" y="2729"/>
                    </a:lnTo>
                    <a:lnTo>
                      <a:pt x="750" y="2699"/>
                    </a:lnTo>
                    <a:lnTo>
                      <a:pt x="731" y="2667"/>
                    </a:lnTo>
                    <a:lnTo>
                      <a:pt x="716" y="2632"/>
                    </a:lnTo>
                    <a:lnTo>
                      <a:pt x="707" y="2596"/>
                    </a:lnTo>
                    <a:lnTo>
                      <a:pt x="706" y="2561"/>
                    </a:lnTo>
                    <a:lnTo>
                      <a:pt x="710" y="2526"/>
                    </a:lnTo>
                    <a:lnTo>
                      <a:pt x="721" y="2493"/>
                    </a:lnTo>
                    <a:lnTo>
                      <a:pt x="737" y="2461"/>
                    </a:lnTo>
                    <a:lnTo>
                      <a:pt x="758" y="2434"/>
                    </a:lnTo>
                    <a:lnTo>
                      <a:pt x="731" y="2457"/>
                    </a:lnTo>
                    <a:lnTo>
                      <a:pt x="700" y="2473"/>
                    </a:lnTo>
                    <a:lnTo>
                      <a:pt x="667" y="2483"/>
                    </a:lnTo>
                    <a:lnTo>
                      <a:pt x="632" y="2487"/>
                    </a:lnTo>
                    <a:lnTo>
                      <a:pt x="597" y="2484"/>
                    </a:lnTo>
                    <a:lnTo>
                      <a:pt x="560" y="2477"/>
                    </a:lnTo>
                    <a:lnTo>
                      <a:pt x="525" y="2462"/>
                    </a:lnTo>
                    <a:lnTo>
                      <a:pt x="492" y="2442"/>
                    </a:lnTo>
                    <a:lnTo>
                      <a:pt x="462" y="2416"/>
                    </a:lnTo>
                    <a:lnTo>
                      <a:pt x="436" y="2387"/>
                    </a:lnTo>
                    <a:lnTo>
                      <a:pt x="416" y="2354"/>
                    </a:lnTo>
                    <a:lnTo>
                      <a:pt x="401" y="2319"/>
                    </a:lnTo>
                    <a:lnTo>
                      <a:pt x="394" y="2283"/>
                    </a:lnTo>
                    <a:lnTo>
                      <a:pt x="391" y="2248"/>
                    </a:lnTo>
                    <a:lnTo>
                      <a:pt x="395" y="2213"/>
                    </a:lnTo>
                    <a:lnTo>
                      <a:pt x="405" y="2180"/>
                    </a:lnTo>
                    <a:lnTo>
                      <a:pt x="422" y="2150"/>
                    </a:lnTo>
                    <a:lnTo>
                      <a:pt x="445" y="2122"/>
                    </a:lnTo>
                    <a:lnTo>
                      <a:pt x="618" y="1948"/>
                    </a:lnTo>
                    <a:lnTo>
                      <a:pt x="29" y="1362"/>
                    </a:lnTo>
                    <a:lnTo>
                      <a:pt x="13" y="1341"/>
                    </a:lnTo>
                    <a:lnTo>
                      <a:pt x="3" y="1317"/>
                    </a:lnTo>
                    <a:lnTo>
                      <a:pt x="0" y="1292"/>
                    </a:lnTo>
                    <a:lnTo>
                      <a:pt x="3" y="1267"/>
                    </a:lnTo>
                    <a:lnTo>
                      <a:pt x="13" y="1244"/>
                    </a:lnTo>
                    <a:lnTo>
                      <a:pt x="29" y="1223"/>
                    </a:lnTo>
                    <a:lnTo>
                      <a:pt x="50" y="1207"/>
                    </a:lnTo>
                    <a:lnTo>
                      <a:pt x="73" y="1196"/>
                    </a:lnTo>
                    <a:lnTo>
                      <a:pt x="99" y="1194"/>
                    </a:lnTo>
                    <a:lnTo>
                      <a:pt x="124" y="1196"/>
                    </a:lnTo>
                    <a:lnTo>
                      <a:pt x="147" y="1207"/>
                    </a:lnTo>
                    <a:lnTo>
                      <a:pt x="169" y="1223"/>
                    </a:lnTo>
                    <a:lnTo>
                      <a:pt x="760" y="1811"/>
                    </a:lnTo>
                    <a:lnTo>
                      <a:pt x="792" y="1790"/>
                    </a:lnTo>
                    <a:lnTo>
                      <a:pt x="826" y="1777"/>
                    </a:lnTo>
                    <a:lnTo>
                      <a:pt x="862" y="1772"/>
                    </a:lnTo>
                    <a:lnTo>
                      <a:pt x="900" y="1773"/>
                    </a:lnTo>
                    <a:lnTo>
                      <a:pt x="938" y="1780"/>
                    </a:lnTo>
                    <a:lnTo>
                      <a:pt x="974" y="1793"/>
                    </a:lnTo>
                    <a:lnTo>
                      <a:pt x="1009" y="1814"/>
                    </a:lnTo>
                    <a:lnTo>
                      <a:pt x="1041" y="1841"/>
                    </a:lnTo>
                    <a:lnTo>
                      <a:pt x="1068" y="1871"/>
                    </a:lnTo>
                    <a:lnTo>
                      <a:pt x="1088" y="1905"/>
                    </a:lnTo>
                    <a:lnTo>
                      <a:pt x="1103" y="1940"/>
                    </a:lnTo>
                    <a:lnTo>
                      <a:pt x="1110" y="1974"/>
                    </a:lnTo>
                    <a:lnTo>
                      <a:pt x="1113" y="2011"/>
                    </a:lnTo>
                    <a:lnTo>
                      <a:pt x="1109" y="2045"/>
                    </a:lnTo>
                    <a:lnTo>
                      <a:pt x="1098" y="2079"/>
                    </a:lnTo>
                    <a:lnTo>
                      <a:pt x="1082" y="2109"/>
                    </a:lnTo>
                    <a:lnTo>
                      <a:pt x="1059" y="2137"/>
                    </a:lnTo>
                    <a:lnTo>
                      <a:pt x="1087" y="2113"/>
                    </a:lnTo>
                    <a:lnTo>
                      <a:pt x="1117" y="2097"/>
                    </a:lnTo>
                    <a:lnTo>
                      <a:pt x="1151" y="2087"/>
                    </a:lnTo>
                    <a:lnTo>
                      <a:pt x="1186" y="2083"/>
                    </a:lnTo>
                    <a:lnTo>
                      <a:pt x="1222" y="2086"/>
                    </a:lnTo>
                    <a:lnTo>
                      <a:pt x="1257" y="2093"/>
                    </a:lnTo>
                    <a:lnTo>
                      <a:pt x="1292" y="2108"/>
                    </a:lnTo>
                    <a:lnTo>
                      <a:pt x="1326" y="2128"/>
                    </a:lnTo>
                    <a:lnTo>
                      <a:pt x="1357" y="2154"/>
                    </a:lnTo>
                    <a:lnTo>
                      <a:pt x="1383" y="2184"/>
                    </a:lnTo>
                    <a:lnTo>
                      <a:pt x="1403" y="2216"/>
                    </a:lnTo>
                    <a:lnTo>
                      <a:pt x="1416" y="2251"/>
                    </a:lnTo>
                    <a:lnTo>
                      <a:pt x="1425" y="2287"/>
                    </a:lnTo>
                    <a:lnTo>
                      <a:pt x="1427" y="2322"/>
                    </a:lnTo>
                    <a:lnTo>
                      <a:pt x="1424" y="2357"/>
                    </a:lnTo>
                    <a:lnTo>
                      <a:pt x="1413" y="2390"/>
                    </a:lnTo>
                    <a:lnTo>
                      <a:pt x="1397" y="2422"/>
                    </a:lnTo>
                    <a:lnTo>
                      <a:pt x="1374" y="2449"/>
                    </a:lnTo>
                    <a:lnTo>
                      <a:pt x="1402" y="2426"/>
                    </a:lnTo>
                    <a:lnTo>
                      <a:pt x="1432" y="2410"/>
                    </a:lnTo>
                    <a:lnTo>
                      <a:pt x="1466" y="2400"/>
                    </a:lnTo>
                    <a:lnTo>
                      <a:pt x="1501" y="2396"/>
                    </a:lnTo>
                    <a:lnTo>
                      <a:pt x="1537" y="2399"/>
                    </a:lnTo>
                    <a:lnTo>
                      <a:pt x="1572" y="2406"/>
                    </a:lnTo>
                    <a:lnTo>
                      <a:pt x="1607" y="2420"/>
                    </a:lnTo>
                    <a:lnTo>
                      <a:pt x="1641" y="2441"/>
                    </a:lnTo>
                    <a:lnTo>
                      <a:pt x="1672" y="2465"/>
                    </a:lnTo>
                    <a:lnTo>
                      <a:pt x="1698" y="2496"/>
                    </a:lnTo>
                    <a:lnTo>
                      <a:pt x="1717" y="2529"/>
                    </a:lnTo>
                    <a:lnTo>
                      <a:pt x="1731" y="2564"/>
                    </a:lnTo>
                    <a:lnTo>
                      <a:pt x="1740" y="2599"/>
                    </a:lnTo>
                    <a:lnTo>
                      <a:pt x="1742" y="2635"/>
                    </a:lnTo>
                    <a:lnTo>
                      <a:pt x="1737" y="2670"/>
                    </a:lnTo>
                    <a:lnTo>
                      <a:pt x="1727" y="2703"/>
                    </a:lnTo>
                    <a:lnTo>
                      <a:pt x="1711" y="2733"/>
                    </a:lnTo>
                    <a:lnTo>
                      <a:pt x="1689" y="2761"/>
                    </a:lnTo>
                    <a:lnTo>
                      <a:pt x="1717" y="2739"/>
                    </a:lnTo>
                    <a:lnTo>
                      <a:pt x="1747" y="2723"/>
                    </a:lnTo>
                    <a:lnTo>
                      <a:pt x="1781" y="2713"/>
                    </a:lnTo>
                    <a:lnTo>
                      <a:pt x="1816" y="2709"/>
                    </a:lnTo>
                    <a:lnTo>
                      <a:pt x="1851" y="2710"/>
                    </a:lnTo>
                    <a:lnTo>
                      <a:pt x="1887" y="2719"/>
                    </a:lnTo>
                    <a:lnTo>
                      <a:pt x="1922" y="2733"/>
                    </a:lnTo>
                    <a:lnTo>
                      <a:pt x="1955" y="2752"/>
                    </a:lnTo>
                    <a:lnTo>
                      <a:pt x="1985" y="2778"/>
                    </a:lnTo>
                    <a:lnTo>
                      <a:pt x="2011" y="2809"/>
                    </a:lnTo>
                    <a:lnTo>
                      <a:pt x="2032" y="2842"/>
                    </a:lnTo>
                    <a:lnTo>
                      <a:pt x="2046" y="2877"/>
                    </a:lnTo>
                    <a:lnTo>
                      <a:pt x="2054" y="2912"/>
                    </a:lnTo>
                    <a:lnTo>
                      <a:pt x="2057" y="2948"/>
                    </a:lnTo>
                    <a:lnTo>
                      <a:pt x="2052" y="2982"/>
                    </a:lnTo>
                    <a:lnTo>
                      <a:pt x="2042" y="3016"/>
                    </a:lnTo>
                    <a:lnTo>
                      <a:pt x="2025" y="3046"/>
                    </a:lnTo>
                    <a:lnTo>
                      <a:pt x="2391" y="3410"/>
                    </a:lnTo>
                    <a:lnTo>
                      <a:pt x="2410" y="3423"/>
                    </a:lnTo>
                    <a:lnTo>
                      <a:pt x="2430" y="3432"/>
                    </a:lnTo>
                    <a:lnTo>
                      <a:pt x="2453" y="3433"/>
                    </a:lnTo>
                    <a:lnTo>
                      <a:pt x="2478" y="3430"/>
                    </a:lnTo>
                    <a:lnTo>
                      <a:pt x="2503" y="3423"/>
                    </a:lnTo>
                    <a:lnTo>
                      <a:pt x="2526" y="3410"/>
                    </a:lnTo>
                    <a:lnTo>
                      <a:pt x="2548" y="3392"/>
                    </a:lnTo>
                    <a:lnTo>
                      <a:pt x="2566" y="3371"/>
                    </a:lnTo>
                    <a:lnTo>
                      <a:pt x="2579" y="3348"/>
                    </a:lnTo>
                    <a:lnTo>
                      <a:pt x="2588" y="3323"/>
                    </a:lnTo>
                    <a:lnTo>
                      <a:pt x="2589" y="3298"/>
                    </a:lnTo>
                    <a:lnTo>
                      <a:pt x="2588" y="3275"/>
                    </a:lnTo>
                    <a:lnTo>
                      <a:pt x="2579" y="3253"/>
                    </a:lnTo>
                    <a:lnTo>
                      <a:pt x="2566" y="3236"/>
                    </a:lnTo>
                    <a:lnTo>
                      <a:pt x="2265" y="2938"/>
                    </a:lnTo>
                    <a:lnTo>
                      <a:pt x="2249" y="2917"/>
                    </a:lnTo>
                    <a:lnTo>
                      <a:pt x="2240" y="2894"/>
                    </a:lnTo>
                    <a:lnTo>
                      <a:pt x="2236" y="2868"/>
                    </a:lnTo>
                    <a:lnTo>
                      <a:pt x="2240" y="2843"/>
                    </a:lnTo>
                    <a:lnTo>
                      <a:pt x="2249" y="2820"/>
                    </a:lnTo>
                    <a:lnTo>
                      <a:pt x="2265" y="2799"/>
                    </a:lnTo>
                    <a:lnTo>
                      <a:pt x="2287" y="2783"/>
                    </a:lnTo>
                    <a:lnTo>
                      <a:pt x="2310" y="2774"/>
                    </a:lnTo>
                    <a:lnTo>
                      <a:pt x="2335" y="2771"/>
                    </a:lnTo>
                    <a:lnTo>
                      <a:pt x="2360" y="2774"/>
                    </a:lnTo>
                    <a:lnTo>
                      <a:pt x="2385" y="2783"/>
                    </a:lnTo>
                    <a:lnTo>
                      <a:pt x="2405" y="2799"/>
                    </a:lnTo>
                    <a:lnTo>
                      <a:pt x="2706" y="3097"/>
                    </a:lnTo>
                    <a:lnTo>
                      <a:pt x="2723" y="3110"/>
                    </a:lnTo>
                    <a:lnTo>
                      <a:pt x="2745" y="3119"/>
                    </a:lnTo>
                    <a:lnTo>
                      <a:pt x="2768" y="3120"/>
                    </a:lnTo>
                    <a:lnTo>
                      <a:pt x="2793" y="3119"/>
                    </a:lnTo>
                    <a:lnTo>
                      <a:pt x="2818" y="3110"/>
                    </a:lnTo>
                    <a:lnTo>
                      <a:pt x="2841" y="3097"/>
                    </a:lnTo>
                    <a:lnTo>
                      <a:pt x="2863" y="3080"/>
                    </a:lnTo>
                    <a:lnTo>
                      <a:pt x="2881" y="3058"/>
                    </a:lnTo>
                    <a:lnTo>
                      <a:pt x="2894" y="3035"/>
                    </a:lnTo>
                    <a:lnTo>
                      <a:pt x="2901" y="3010"/>
                    </a:lnTo>
                    <a:lnTo>
                      <a:pt x="2904" y="2985"/>
                    </a:lnTo>
                    <a:lnTo>
                      <a:pt x="2901" y="2962"/>
                    </a:lnTo>
                    <a:lnTo>
                      <a:pt x="2894" y="2942"/>
                    </a:lnTo>
                    <a:lnTo>
                      <a:pt x="2881" y="2923"/>
                    </a:lnTo>
                    <a:lnTo>
                      <a:pt x="2580" y="2626"/>
                    </a:lnTo>
                    <a:lnTo>
                      <a:pt x="2564" y="2604"/>
                    </a:lnTo>
                    <a:lnTo>
                      <a:pt x="2554" y="2581"/>
                    </a:lnTo>
                    <a:lnTo>
                      <a:pt x="2551" y="2555"/>
                    </a:lnTo>
                    <a:lnTo>
                      <a:pt x="2554" y="2531"/>
                    </a:lnTo>
                    <a:lnTo>
                      <a:pt x="2564" y="2507"/>
                    </a:lnTo>
                    <a:lnTo>
                      <a:pt x="2580" y="2487"/>
                    </a:lnTo>
                    <a:lnTo>
                      <a:pt x="2602" y="2471"/>
                    </a:lnTo>
                    <a:lnTo>
                      <a:pt x="2626" y="2461"/>
                    </a:lnTo>
                    <a:lnTo>
                      <a:pt x="2650" y="2458"/>
                    </a:lnTo>
                    <a:lnTo>
                      <a:pt x="2675" y="2461"/>
                    </a:lnTo>
                    <a:lnTo>
                      <a:pt x="2698" y="2471"/>
                    </a:lnTo>
                    <a:lnTo>
                      <a:pt x="2720" y="2487"/>
                    </a:lnTo>
                    <a:lnTo>
                      <a:pt x="3021" y="2784"/>
                    </a:lnTo>
                    <a:lnTo>
                      <a:pt x="3038" y="2797"/>
                    </a:lnTo>
                    <a:lnTo>
                      <a:pt x="3060" y="2806"/>
                    </a:lnTo>
                    <a:lnTo>
                      <a:pt x="3084" y="2809"/>
                    </a:lnTo>
                    <a:lnTo>
                      <a:pt x="3108" y="2806"/>
                    </a:lnTo>
                    <a:lnTo>
                      <a:pt x="3132" y="2797"/>
                    </a:lnTo>
                    <a:lnTo>
                      <a:pt x="3156" y="2785"/>
                    </a:lnTo>
                    <a:lnTo>
                      <a:pt x="3178" y="2767"/>
                    </a:lnTo>
                    <a:lnTo>
                      <a:pt x="3196" y="2745"/>
                    </a:lnTo>
                    <a:lnTo>
                      <a:pt x="3209" y="2722"/>
                    </a:lnTo>
                    <a:lnTo>
                      <a:pt x="3216" y="2697"/>
                    </a:lnTo>
                    <a:lnTo>
                      <a:pt x="3219" y="2674"/>
                    </a:lnTo>
                    <a:lnTo>
                      <a:pt x="3216" y="2651"/>
                    </a:lnTo>
                    <a:lnTo>
                      <a:pt x="3209" y="2629"/>
                    </a:lnTo>
                    <a:lnTo>
                      <a:pt x="3194" y="2610"/>
                    </a:lnTo>
                    <a:lnTo>
                      <a:pt x="2895" y="2313"/>
                    </a:lnTo>
                    <a:lnTo>
                      <a:pt x="2879" y="2292"/>
                    </a:lnTo>
                    <a:lnTo>
                      <a:pt x="2869" y="2268"/>
                    </a:lnTo>
                    <a:lnTo>
                      <a:pt x="2866" y="2244"/>
                    </a:lnTo>
                    <a:lnTo>
                      <a:pt x="2869" y="2219"/>
                    </a:lnTo>
                    <a:lnTo>
                      <a:pt x="2879" y="2194"/>
                    </a:lnTo>
                    <a:lnTo>
                      <a:pt x="2895" y="2174"/>
                    </a:lnTo>
                    <a:lnTo>
                      <a:pt x="2916" y="2158"/>
                    </a:lnTo>
                    <a:lnTo>
                      <a:pt x="2939" y="2148"/>
                    </a:lnTo>
                    <a:lnTo>
                      <a:pt x="2965" y="2145"/>
                    </a:lnTo>
                    <a:lnTo>
                      <a:pt x="2990" y="2148"/>
                    </a:lnTo>
                    <a:lnTo>
                      <a:pt x="3014" y="2158"/>
                    </a:lnTo>
                    <a:lnTo>
                      <a:pt x="3034" y="2174"/>
                    </a:lnTo>
                    <a:lnTo>
                      <a:pt x="3334" y="2471"/>
                    </a:lnTo>
                    <a:lnTo>
                      <a:pt x="3353" y="2486"/>
                    </a:lnTo>
                    <a:lnTo>
                      <a:pt x="3374" y="2493"/>
                    </a:lnTo>
                    <a:lnTo>
                      <a:pt x="3399" y="2496"/>
                    </a:lnTo>
                    <a:lnTo>
                      <a:pt x="3422" y="2493"/>
                    </a:lnTo>
                    <a:lnTo>
                      <a:pt x="3447" y="2486"/>
                    </a:lnTo>
                    <a:lnTo>
                      <a:pt x="3470" y="2473"/>
                    </a:lnTo>
                    <a:lnTo>
                      <a:pt x="3492" y="2455"/>
                    </a:lnTo>
                    <a:lnTo>
                      <a:pt x="3511" y="2434"/>
                    </a:lnTo>
                    <a:lnTo>
                      <a:pt x="3523" y="2409"/>
                    </a:lnTo>
                    <a:lnTo>
                      <a:pt x="3531" y="2386"/>
                    </a:lnTo>
                    <a:lnTo>
                      <a:pt x="3534" y="2361"/>
                    </a:lnTo>
                    <a:lnTo>
                      <a:pt x="3531" y="2338"/>
                    </a:lnTo>
                    <a:lnTo>
                      <a:pt x="3523" y="2316"/>
                    </a:lnTo>
                    <a:lnTo>
                      <a:pt x="3509" y="2299"/>
                    </a:lnTo>
                    <a:lnTo>
                      <a:pt x="3507" y="2296"/>
                    </a:lnTo>
                    <a:lnTo>
                      <a:pt x="3499" y="2287"/>
                    </a:lnTo>
                    <a:lnTo>
                      <a:pt x="3486" y="2274"/>
                    </a:lnTo>
                    <a:lnTo>
                      <a:pt x="3469" y="2257"/>
                    </a:lnTo>
                    <a:lnTo>
                      <a:pt x="3447" y="2235"/>
                    </a:lnTo>
                    <a:lnTo>
                      <a:pt x="3420" y="2209"/>
                    </a:lnTo>
                    <a:lnTo>
                      <a:pt x="3391" y="2180"/>
                    </a:lnTo>
                    <a:lnTo>
                      <a:pt x="3358" y="2147"/>
                    </a:lnTo>
                    <a:lnTo>
                      <a:pt x="3321" y="2110"/>
                    </a:lnTo>
                    <a:lnTo>
                      <a:pt x="3282" y="2071"/>
                    </a:lnTo>
                    <a:lnTo>
                      <a:pt x="3240" y="2029"/>
                    </a:lnTo>
                    <a:lnTo>
                      <a:pt x="3196" y="1986"/>
                    </a:lnTo>
                    <a:lnTo>
                      <a:pt x="3149" y="1940"/>
                    </a:lnTo>
                    <a:lnTo>
                      <a:pt x="3101" y="1892"/>
                    </a:lnTo>
                    <a:lnTo>
                      <a:pt x="3051" y="1843"/>
                    </a:lnTo>
                    <a:lnTo>
                      <a:pt x="3002" y="1792"/>
                    </a:lnTo>
                    <a:lnTo>
                      <a:pt x="2949" y="1741"/>
                    </a:lnTo>
                    <a:lnTo>
                      <a:pt x="2898" y="1689"/>
                    </a:lnTo>
                    <a:lnTo>
                      <a:pt x="2846" y="1638"/>
                    </a:lnTo>
                    <a:lnTo>
                      <a:pt x="2795" y="1586"/>
                    </a:lnTo>
                    <a:lnTo>
                      <a:pt x="2742" y="1535"/>
                    </a:lnTo>
                    <a:lnTo>
                      <a:pt x="2691" y="1485"/>
                    </a:lnTo>
                    <a:lnTo>
                      <a:pt x="2642" y="1434"/>
                    </a:lnTo>
                    <a:lnTo>
                      <a:pt x="2592" y="1386"/>
                    </a:lnTo>
                    <a:lnTo>
                      <a:pt x="2545" y="1340"/>
                    </a:lnTo>
                    <a:lnTo>
                      <a:pt x="2500" y="1295"/>
                    </a:lnTo>
                    <a:lnTo>
                      <a:pt x="2456" y="1252"/>
                    </a:lnTo>
                    <a:lnTo>
                      <a:pt x="2415" y="1211"/>
                    </a:lnTo>
                    <a:lnTo>
                      <a:pt x="2378" y="1173"/>
                    </a:lnTo>
                    <a:lnTo>
                      <a:pt x="2343" y="1140"/>
                    </a:lnTo>
                    <a:lnTo>
                      <a:pt x="2310" y="1108"/>
                    </a:lnTo>
                    <a:lnTo>
                      <a:pt x="2283" y="1081"/>
                    </a:lnTo>
                    <a:lnTo>
                      <a:pt x="2258" y="1057"/>
                    </a:lnTo>
                    <a:lnTo>
                      <a:pt x="2238" y="1037"/>
                    </a:lnTo>
                    <a:lnTo>
                      <a:pt x="2230" y="1031"/>
                    </a:lnTo>
                    <a:lnTo>
                      <a:pt x="2221" y="1023"/>
                    </a:lnTo>
                    <a:lnTo>
                      <a:pt x="2211" y="1017"/>
                    </a:lnTo>
                    <a:lnTo>
                      <a:pt x="2198" y="1010"/>
                    </a:lnTo>
                    <a:lnTo>
                      <a:pt x="2184" y="1007"/>
                    </a:lnTo>
                    <a:lnTo>
                      <a:pt x="2166" y="1005"/>
                    </a:lnTo>
                    <a:lnTo>
                      <a:pt x="2146" y="1008"/>
                    </a:lnTo>
                    <a:lnTo>
                      <a:pt x="2124" y="1017"/>
                    </a:lnTo>
                    <a:lnTo>
                      <a:pt x="2099" y="1030"/>
                    </a:lnTo>
                    <a:lnTo>
                      <a:pt x="2073" y="1050"/>
                    </a:lnTo>
                    <a:lnTo>
                      <a:pt x="2042" y="1078"/>
                    </a:lnTo>
                    <a:lnTo>
                      <a:pt x="2009" y="1114"/>
                    </a:lnTo>
                    <a:lnTo>
                      <a:pt x="1978" y="1154"/>
                    </a:lnTo>
                    <a:lnTo>
                      <a:pt x="1953" y="1196"/>
                    </a:lnTo>
                    <a:lnTo>
                      <a:pt x="1816" y="1447"/>
                    </a:lnTo>
                    <a:lnTo>
                      <a:pt x="1800" y="1473"/>
                    </a:lnTo>
                    <a:lnTo>
                      <a:pt x="1780" y="1501"/>
                    </a:lnTo>
                    <a:lnTo>
                      <a:pt x="1753" y="1528"/>
                    </a:lnTo>
                    <a:lnTo>
                      <a:pt x="1708" y="1567"/>
                    </a:lnTo>
                    <a:lnTo>
                      <a:pt x="1660" y="1599"/>
                    </a:lnTo>
                    <a:lnTo>
                      <a:pt x="1609" y="1624"/>
                    </a:lnTo>
                    <a:lnTo>
                      <a:pt x="1558" y="1640"/>
                    </a:lnTo>
                    <a:lnTo>
                      <a:pt x="1504" y="1648"/>
                    </a:lnTo>
                    <a:lnTo>
                      <a:pt x="1450" y="1648"/>
                    </a:lnTo>
                    <a:lnTo>
                      <a:pt x="1396" y="1640"/>
                    </a:lnTo>
                    <a:lnTo>
                      <a:pt x="1349" y="1625"/>
                    </a:lnTo>
                    <a:lnTo>
                      <a:pt x="1305" y="1605"/>
                    </a:lnTo>
                    <a:lnTo>
                      <a:pt x="1263" y="1580"/>
                    </a:lnTo>
                    <a:lnTo>
                      <a:pt x="1227" y="1551"/>
                    </a:lnTo>
                    <a:lnTo>
                      <a:pt x="1192" y="1517"/>
                    </a:lnTo>
                    <a:lnTo>
                      <a:pt x="1163" y="1477"/>
                    </a:lnTo>
                    <a:lnTo>
                      <a:pt x="1138" y="1435"/>
                    </a:lnTo>
                    <a:lnTo>
                      <a:pt x="1122" y="1401"/>
                    </a:lnTo>
                    <a:lnTo>
                      <a:pt x="1111" y="1364"/>
                    </a:lnTo>
                    <a:lnTo>
                      <a:pt x="1104" y="1330"/>
                    </a:lnTo>
                    <a:lnTo>
                      <a:pt x="1104" y="1298"/>
                    </a:lnTo>
                    <a:lnTo>
                      <a:pt x="1107" y="1266"/>
                    </a:lnTo>
                    <a:lnTo>
                      <a:pt x="1117" y="1238"/>
                    </a:lnTo>
                    <a:lnTo>
                      <a:pt x="1521" y="291"/>
                    </a:lnTo>
                    <a:lnTo>
                      <a:pt x="1536" y="265"/>
                    </a:lnTo>
                    <a:lnTo>
                      <a:pt x="1553" y="238"/>
                    </a:lnTo>
                    <a:lnTo>
                      <a:pt x="1575" y="210"/>
                    </a:lnTo>
                    <a:lnTo>
                      <a:pt x="1602" y="181"/>
                    </a:lnTo>
                    <a:lnTo>
                      <a:pt x="1616" y="168"/>
                    </a:lnTo>
                    <a:lnTo>
                      <a:pt x="1634" y="152"/>
                    </a:lnTo>
                    <a:lnTo>
                      <a:pt x="1656" y="135"/>
                    </a:lnTo>
                    <a:lnTo>
                      <a:pt x="1682" y="116"/>
                    </a:lnTo>
                    <a:lnTo>
                      <a:pt x="1711" y="96"/>
                    </a:lnTo>
                    <a:lnTo>
                      <a:pt x="1745" y="77"/>
                    </a:lnTo>
                    <a:lnTo>
                      <a:pt x="1781" y="58"/>
                    </a:lnTo>
                    <a:lnTo>
                      <a:pt x="1822" y="41"/>
                    </a:lnTo>
                    <a:lnTo>
                      <a:pt x="1866" y="26"/>
                    </a:lnTo>
                    <a:lnTo>
                      <a:pt x="1914" y="14"/>
                    </a:lnTo>
                    <a:lnTo>
                      <a:pt x="1963" y="4"/>
                    </a:lnTo>
                    <a:lnTo>
                      <a:pt x="2019" y="0"/>
                    </a:lnTo>
                    <a:lnTo>
                      <a:pt x="207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97" name="Google Shape;497;p3"/>
              <p:cNvSpPr/>
              <p:nvPr/>
            </p:nvSpPr>
            <p:spPr>
              <a:xfrm>
                <a:off x="5649913" y="2486025"/>
                <a:ext cx="1169988" cy="1163637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464" extrusionOk="0">
                    <a:moveTo>
                      <a:pt x="997" y="934"/>
                    </a:moveTo>
                    <a:lnTo>
                      <a:pt x="960" y="938"/>
                    </a:lnTo>
                    <a:lnTo>
                      <a:pt x="926" y="950"/>
                    </a:lnTo>
                    <a:lnTo>
                      <a:pt x="895" y="970"/>
                    </a:lnTo>
                    <a:lnTo>
                      <a:pt x="871" y="995"/>
                    </a:lnTo>
                    <a:lnTo>
                      <a:pt x="850" y="1025"/>
                    </a:lnTo>
                    <a:lnTo>
                      <a:pt x="838" y="1059"/>
                    </a:lnTo>
                    <a:lnTo>
                      <a:pt x="834" y="1095"/>
                    </a:lnTo>
                    <a:lnTo>
                      <a:pt x="838" y="1133"/>
                    </a:lnTo>
                    <a:lnTo>
                      <a:pt x="850" y="1167"/>
                    </a:lnTo>
                    <a:lnTo>
                      <a:pt x="871" y="1196"/>
                    </a:lnTo>
                    <a:lnTo>
                      <a:pt x="895" y="1221"/>
                    </a:lnTo>
                    <a:lnTo>
                      <a:pt x="926" y="1240"/>
                    </a:lnTo>
                    <a:lnTo>
                      <a:pt x="960" y="1253"/>
                    </a:lnTo>
                    <a:lnTo>
                      <a:pt x="997" y="1257"/>
                    </a:lnTo>
                    <a:lnTo>
                      <a:pt x="1034" y="1253"/>
                    </a:lnTo>
                    <a:lnTo>
                      <a:pt x="1069" y="1240"/>
                    </a:lnTo>
                    <a:lnTo>
                      <a:pt x="1098" y="1221"/>
                    </a:lnTo>
                    <a:lnTo>
                      <a:pt x="1123" y="1196"/>
                    </a:lnTo>
                    <a:lnTo>
                      <a:pt x="1143" y="1166"/>
                    </a:lnTo>
                    <a:lnTo>
                      <a:pt x="1155" y="1133"/>
                    </a:lnTo>
                    <a:lnTo>
                      <a:pt x="1159" y="1095"/>
                    </a:lnTo>
                    <a:lnTo>
                      <a:pt x="1155" y="1059"/>
                    </a:lnTo>
                    <a:lnTo>
                      <a:pt x="1143" y="1025"/>
                    </a:lnTo>
                    <a:lnTo>
                      <a:pt x="1123" y="995"/>
                    </a:lnTo>
                    <a:lnTo>
                      <a:pt x="1098" y="970"/>
                    </a:lnTo>
                    <a:lnTo>
                      <a:pt x="1069" y="950"/>
                    </a:lnTo>
                    <a:lnTo>
                      <a:pt x="1034" y="938"/>
                    </a:lnTo>
                    <a:lnTo>
                      <a:pt x="997" y="934"/>
                    </a:lnTo>
                    <a:close/>
                    <a:moveTo>
                      <a:pt x="493" y="0"/>
                    </a:moveTo>
                    <a:lnTo>
                      <a:pt x="526" y="6"/>
                    </a:lnTo>
                    <a:lnTo>
                      <a:pt x="558" y="17"/>
                    </a:lnTo>
                    <a:lnTo>
                      <a:pt x="589" y="35"/>
                    </a:lnTo>
                    <a:lnTo>
                      <a:pt x="617" y="56"/>
                    </a:lnTo>
                    <a:lnTo>
                      <a:pt x="1418" y="852"/>
                    </a:lnTo>
                    <a:lnTo>
                      <a:pt x="1439" y="879"/>
                    </a:lnTo>
                    <a:lnTo>
                      <a:pt x="1457" y="910"/>
                    </a:lnTo>
                    <a:lnTo>
                      <a:pt x="1469" y="941"/>
                    </a:lnTo>
                    <a:lnTo>
                      <a:pt x="1474" y="975"/>
                    </a:lnTo>
                    <a:lnTo>
                      <a:pt x="1474" y="1008"/>
                    </a:lnTo>
                    <a:lnTo>
                      <a:pt x="1469" y="1041"/>
                    </a:lnTo>
                    <a:lnTo>
                      <a:pt x="1457" y="1073"/>
                    </a:lnTo>
                    <a:lnTo>
                      <a:pt x="1439" y="1102"/>
                    </a:lnTo>
                    <a:lnTo>
                      <a:pt x="1418" y="1130"/>
                    </a:lnTo>
                    <a:lnTo>
                      <a:pt x="1137" y="1408"/>
                    </a:lnTo>
                    <a:lnTo>
                      <a:pt x="1110" y="1431"/>
                    </a:lnTo>
                    <a:lnTo>
                      <a:pt x="1079" y="1447"/>
                    </a:lnTo>
                    <a:lnTo>
                      <a:pt x="1047" y="1459"/>
                    </a:lnTo>
                    <a:lnTo>
                      <a:pt x="1013" y="1464"/>
                    </a:lnTo>
                    <a:lnTo>
                      <a:pt x="980" y="1464"/>
                    </a:lnTo>
                    <a:lnTo>
                      <a:pt x="948" y="1459"/>
                    </a:lnTo>
                    <a:lnTo>
                      <a:pt x="914" y="1447"/>
                    </a:lnTo>
                    <a:lnTo>
                      <a:pt x="885" y="1431"/>
                    </a:lnTo>
                    <a:lnTo>
                      <a:pt x="857" y="1408"/>
                    </a:lnTo>
                    <a:lnTo>
                      <a:pt x="57" y="613"/>
                    </a:lnTo>
                    <a:lnTo>
                      <a:pt x="33" y="585"/>
                    </a:lnTo>
                    <a:lnTo>
                      <a:pt x="16" y="556"/>
                    </a:lnTo>
                    <a:lnTo>
                      <a:pt x="6" y="524"/>
                    </a:lnTo>
                    <a:lnTo>
                      <a:pt x="0" y="491"/>
                    </a:lnTo>
                    <a:lnTo>
                      <a:pt x="0" y="458"/>
                    </a:lnTo>
                    <a:lnTo>
                      <a:pt x="6" y="424"/>
                    </a:lnTo>
                    <a:lnTo>
                      <a:pt x="16" y="392"/>
                    </a:lnTo>
                    <a:lnTo>
                      <a:pt x="33" y="362"/>
                    </a:lnTo>
                    <a:lnTo>
                      <a:pt x="57" y="334"/>
                    </a:lnTo>
                    <a:lnTo>
                      <a:pt x="337" y="56"/>
                    </a:lnTo>
                    <a:lnTo>
                      <a:pt x="364" y="35"/>
                    </a:lnTo>
                    <a:lnTo>
                      <a:pt x="394" y="17"/>
                    </a:lnTo>
                    <a:lnTo>
                      <a:pt x="426" y="6"/>
                    </a:lnTo>
                    <a:lnTo>
                      <a:pt x="459" y="0"/>
                    </a:lnTo>
                    <a:lnTo>
                      <a:pt x="49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498" name="Google Shape;498;p3"/>
          <p:cNvSpPr txBox="1">
            <a:spLocks noGrp="1"/>
          </p:cNvSpPr>
          <p:nvPr>
            <p:ph type="title"/>
          </p:nvPr>
        </p:nvSpPr>
        <p:spPr>
          <a:xfrm>
            <a:off x="1583238" y="648771"/>
            <a:ext cx="5833179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Calibri"/>
              <a:buNone/>
            </a:pPr>
            <a:r>
              <a:rPr lang="es-US"/>
              <a:t>4-Step Capitalize IP Assets</a:t>
            </a:r>
            <a:endParaRPr/>
          </a:p>
        </p:txBody>
      </p:sp>
      <p:grpSp>
        <p:nvGrpSpPr>
          <p:cNvPr id="499" name="Google Shape;499;p3"/>
          <p:cNvGrpSpPr/>
          <p:nvPr/>
        </p:nvGrpSpPr>
        <p:grpSpPr>
          <a:xfrm>
            <a:off x="6267406" y="2168313"/>
            <a:ext cx="2022440" cy="564247"/>
            <a:chOff x="8354365" y="1748520"/>
            <a:chExt cx="2695884" cy="752133"/>
          </a:xfrm>
        </p:grpSpPr>
        <p:sp>
          <p:nvSpPr>
            <p:cNvPr id="500" name="Google Shape;500;p3"/>
            <p:cNvSpPr txBox="1"/>
            <p:nvPr/>
          </p:nvSpPr>
          <p:spPr>
            <a:xfrm>
              <a:off x="8354366" y="2100648"/>
              <a:ext cx="2695883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None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Initiate the IP creation  </a:t>
              </a: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01" name="Google Shape;501;p3"/>
            <p:cNvSpPr txBox="1"/>
            <p:nvPr/>
          </p:nvSpPr>
          <p:spPr>
            <a:xfrm>
              <a:off x="8354365" y="1748520"/>
              <a:ext cx="2695883" cy="430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Quattrocento Sans"/>
                <a:buNone/>
              </a:pPr>
              <a:r>
                <a:rPr lang="es-US" sz="1500" b="1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1. Create IP Assets</a:t>
              </a:r>
              <a:endParaRPr/>
            </a:p>
          </p:txBody>
        </p:sp>
      </p:grpSp>
      <p:grpSp>
        <p:nvGrpSpPr>
          <p:cNvPr id="502" name="Google Shape;502;p3"/>
          <p:cNvGrpSpPr/>
          <p:nvPr/>
        </p:nvGrpSpPr>
        <p:grpSpPr>
          <a:xfrm>
            <a:off x="76201" y="2168311"/>
            <a:ext cx="3014078" cy="1601903"/>
            <a:chOff x="893588" y="1748520"/>
            <a:chExt cx="2940871" cy="1029060"/>
          </a:xfrm>
        </p:grpSpPr>
        <p:sp>
          <p:nvSpPr>
            <p:cNvPr id="503" name="Google Shape;503;p3"/>
            <p:cNvSpPr txBox="1"/>
            <p:nvPr/>
          </p:nvSpPr>
          <p:spPr>
            <a:xfrm>
              <a:off x="1138576" y="2100648"/>
              <a:ext cx="2695883" cy="676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None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Ensure Full compliance with corporate, accounting &amp; tax rules</a:t>
              </a:r>
              <a:endParaRPr/>
            </a:p>
          </p:txBody>
        </p:sp>
        <p:sp>
          <p:nvSpPr>
            <p:cNvPr id="504" name="Google Shape;504;p3"/>
            <p:cNvSpPr txBox="1"/>
            <p:nvPr/>
          </p:nvSpPr>
          <p:spPr>
            <a:xfrm>
              <a:off x="893588" y="1748520"/>
              <a:ext cx="2940868" cy="355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Quattrocento Sans"/>
                <a:buNone/>
              </a:pPr>
              <a:r>
                <a:rPr lang="es-US" sz="1500" b="1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4. Transfer IP To Capitalize IP Assets to IP Holding Co</a:t>
              </a:r>
              <a:endParaRPr sz="1500" b="1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05" name="Google Shape;505;p3"/>
          <p:cNvGrpSpPr/>
          <p:nvPr/>
        </p:nvGrpSpPr>
        <p:grpSpPr>
          <a:xfrm>
            <a:off x="6267405" y="4613748"/>
            <a:ext cx="2876594" cy="918580"/>
            <a:chOff x="8354366" y="4694313"/>
            <a:chExt cx="2725047" cy="1224455"/>
          </a:xfrm>
        </p:grpSpPr>
        <p:sp>
          <p:nvSpPr>
            <p:cNvPr id="506" name="Google Shape;506;p3"/>
            <p:cNvSpPr txBox="1"/>
            <p:nvPr/>
          </p:nvSpPr>
          <p:spPr>
            <a:xfrm>
              <a:off x="8383530" y="5241836"/>
              <a:ext cx="2695883" cy="676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None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Set up an IP Holding Co in a IP friendly jurisdiction</a:t>
              </a: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07" name="Google Shape;507;p3"/>
            <p:cNvSpPr txBox="1"/>
            <p:nvPr/>
          </p:nvSpPr>
          <p:spPr>
            <a:xfrm>
              <a:off x="8354366" y="4694313"/>
              <a:ext cx="2695883" cy="7384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Quattrocento Sans"/>
                <a:buNone/>
              </a:pPr>
              <a:r>
                <a:rPr lang="es-US" sz="1500" b="1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2. Establish an IP Holding Co</a:t>
              </a:r>
              <a:endParaRPr/>
            </a:p>
          </p:txBody>
        </p:sp>
      </p:grpSp>
      <p:grpSp>
        <p:nvGrpSpPr>
          <p:cNvPr id="508" name="Google Shape;508;p3"/>
          <p:cNvGrpSpPr/>
          <p:nvPr/>
        </p:nvGrpSpPr>
        <p:grpSpPr>
          <a:xfrm>
            <a:off x="327287" y="4900654"/>
            <a:ext cx="2549307" cy="771996"/>
            <a:chOff x="1138575" y="5390693"/>
            <a:chExt cx="2695884" cy="1029060"/>
          </a:xfrm>
        </p:grpSpPr>
        <p:sp>
          <p:nvSpPr>
            <p:cNvPr id="509" name="Google Shape;509;p3"/>
            <p:cNvSpPr txBox="1"/>
            <p:nvPr/>
          </p:nvSpPr>
          <p:spPr>
            <a:xfrm>
              <a:off x="1138576" y="5742821"/>
              <a:ext cx="2695883" cy="676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None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With a valuation method suitable to your business</a:t>
              </a: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0" name="Google Shape;510;p3"/>
            <p:cNvSpPr txBox="1"/>
            <p:nvPr/>
          </p:nvSpPr>
          <p:spPr>
            <a:xfrm>
              <a:off x="1138575" y="5390693"/>
              <a:ext cx="2695883" cy="7384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Quattrocento Sans"/>
                <a:buNone/>
              </a:pPr>
              <a:r>
                <a:rPr lang="es-US" sz="1500" b="1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3. Evaluate Your IP Assets</a:t>
              </a:r>
              <a:endParaRPr/>
            </a:p>
          </p:txBody>
        </p:sp>
      </p:grpSp>
      <p:cxnSp>
        <p:nvCxnSpPr>
          <p:cNvPr id="511" name="Google Shape;511;p3"/>
          <p:cNvCxnSpPr/>
          <p:nvPr/>
        </p:nvCxnSpPr>
        <p:spPr>
          <a:xfrm>
            <a:off x="5079238" y="2429730"/>
            <a:ext cx="885033" cy="0"/>
          </a:xfrm>
          <a:prstGeom prst="straightConnector1">
            <a:avLst/>
          </a:prstGeom>
          <a:noFill/>
          <a:ln w="19050" cap="rnd" cmpd="sng">
            <a:solidFill>
              <a:schemeClr val="accent3"/>
            </a:solidFill>
            <a:prstDash val="solid"/>
            <a:round/>
            <a:headEnd type="none" w="sm" len="sm"/>
            <a:tailEnd type="oval" w="lg" len="lg"/>
          </a:ln>
        </p:spPr>
      </p:cxnSp>
      <p:cxnSp>
        <p:nvCxnSpPr>
          <p:cNvPr id="512" name="Google Shape;512;p3"/>
          <p:cNvCxnSpPr/>
          <p:nvPr/>
        </p:nvCxnSpPr>
        <p:spPr>
          <a:xfrm>
            <a:off x="6019997" y="4289442"/>
            <a:ext cx="0" cy="704986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oval" w="lg" len="lg"/>
          </a:ln>
        </p:spPr>
      </p:cxnSp>
      <p:cxnSp>
        <p:nvCxnSpPr>
          <p:cNvPr id="513" name="Google Shape;513;p3"/>
          <p:cNvCxnSpPr/>
          <p:nvPr/>
        </p:nvCxnSpPr>
        <p:spPr>
          <a:xfrm rot="10800000">
            <a:off x="3125397" y="5306347"/>
            <a:ext cx="888331" cy="0"/>
          </a:xfrm>
          <a:prstGeom prst="straightConnector1">
            <a:avLst/>
          </a:prstGeom>
          <a:noFill/>
          <a:ln w="19050" cap="rnd" cmpd="sng">
            <a:solidFill>
              <a:schemeClr val="accent6"/>
            </a:solidFill>
            <a:prstDash val="solid"/>
            <a:round/>
            <a:headEnd type="none" w="sm" len="sm"/>
            <a:tailEnd type="oval" w="lg" len="lg"/>
          </a:ln>
        </p:spPr>
      </p:cxnSp>
      <p:cxnSp>
        <p:nvCxnSpPr>
          <p:cNvPr id="514" name="Google Shape;514;p3"/>
          <p:cNvCxnSpPr/>
          <p:nvPr/>
        </p:nvCxnSpPr>
        <p:spPr>
          <a:xfrm rot="10800000">
            <a:off x="3134063" y="2741649"/>
            <a:ext cx="0" cy="704987"/>
          </a:xfrm>
          <a:prstGeom prst="straightConnector1">
            <a:avLst/>
          </a:prstGeom>
          <a:noFill/>
          <a:ln w="19050" cap="rnd" cmpd="sng">
            <a:solidFill>
              <a:schemeClr val="accent5"/>
            </a:solidFill>
            <a:prstDash val="solid"/>
            <a:round/>
            <a:headEnd type="none" w="sm" len="sm"/>
            <a:tailEnd type="oval" w="lg" len="lg"/>
          </a:ln>
        </p:spPr>
      </p:cxnSp>
      <p:sp>
        <p:nvSpPr>
          <p:cNvPr id="515" name="Google Shape;515;p3"/>
          <p:cNvSpPr/>
          <p:nvPr/>
        </p:nvSpPr>
        <p:spPr>
          <a:xfrm>
            <a:off x="3306747" y="3490482"/>
            <a:ext cx="247775" cy="206600"/>
          </a:xfrm>
          <a:custGeom>
            <a:avLst/>
            <a:gdLst/>
            <a:ahLst/>
            <a:cxnLst/>
            <a:rect l="l" t="t" r="r" b="b"/>
            <a:pathLst>
              <a:path w="4766" h="3974" extrusionOk="0">
                <a:moveTo>
                  <a:pt x="2121" y="2147"/>
                </a:moveTo>
                <a:lnTo>
                  <a:pt x="2714" y="2147"/>
                </a:lnTo>
                <a:lnTo>
                  <a:pt x="2805" y="2153"/>
                </a:lnTo>
                <a:lnTo>
                  <a:pt x="2894" y="2166"/>
                </a:lnTo>
                <a:lnTo>
                  <a:pt x="2979" y="2187"/>
                </a:lnTo>
                <a:lnTo>
                  <a:pt x="3061" y="2218"/>
                </a:lnTo>
                <a:lnTo>
                  <a:pt x="3140" y="2254"/>
                </a:lnTo>
                <a:lnTo>
                  <a:pt x="3214" y="2299"/>
                </a:lnTo>
                <a:lnTo>
                  <a:pt x="3282" y="2350"/>
                </a:lnTo>
                <a:lnTo>
                  <a:pt x="3347" y="2408"/>
                </a:lnTo>
                <a:lnTo>
                  <a:pt x="3404" y="2470"/>
                </a:lnTo>
                <a:lnTo>
                  <a:pt x="3455" y="2539"/>
                </a:lnTo>
                <a:lnTo>
                  <a:pt x="3501" y="2613"/>
                </a:lnTo>
                <a:lnTo>
                  <a:pt x="3539" y="2690"/>
                </a:lnTo>
                <a:lnTo>
                  <a:pt x="3568" y="2771"/>
                </a:lnTo>
                <a:lnTo>
                  <a:pt x="3590" y="2856"/>
                </a:lnTo>
                <a:lnTo>
                  <a:pt x="3605" y="2944"/>
                </a:lnTo>
                <a:lnTo>
                  <a:pt x="3609" y="3035"/>
                </a:lnTo>
                <a:lnTo>
                  <a:pt x="3609" y="3753"/>
                </a:lnTo>
                <a:lnTo>
                  <a:pt x="3603" y="3753"/>
                </a:lnTo>
                <a:lnTo>
                  <a:pt x="3558" y="3777"/>
                </a:lnTo>
                <a:lnTo>
                  <a:pt x="3549" y="3781"/>
                </a:lnTo>
                <a:lnTo>
                  <a:pt x="3534" y="3788"/>
                </a:lnTo>
                <a:lnTo>
                  <a:pt x="3511" y="3797"/>
                </a:lnTo>
                <a:lnTo>
                  <a:pt x="3482" y="3810"/>
                </a:lnTo>
                <a:lnTo>
                  <a:pt x="3445" y="3823"/>
                </a:lnTo>
                <a:lnTo>
                  <a:pt x="3403" y="3839"/>
                </a:lnTo>
                <a:lnTo>
                  <a:pt x="3351" y="3855"/>
                </a:lnTo>
                <a:lnTo>
                  <a:pt x="3294" y="3871"/>
                </a:lnTo>
                <a:lnTo>
                  <a:pt x="3231" y="3888"/>
                </a:lnTo>
                <a:lnTo>
                  <a:pt x="3161" y="3906"/>
                </a:lnTo>
                <a:lnTo>
                  <a:pt x="3083" y="3920"/>
                </a:lnTo>
                <a:lnTo>
                  <a:pt x="3001" y="3935"/>
                </a:lnTo>
                <a:lnTo>
                  <a:pt x="2912" y="3948"/>
                </a:lnTo>
                <a:lnTo>
                  <a:pt x="2817" y="3959"/>
                </a:lnTo>
                <a:lnTo>
                  <a:pt x="2716" y="3967"/>
                </a:lnTo>
                <a:lnTo>
                  <a:pt x="2608" y="3973"/>
                </a:lnTo>
                <a:lnTo>
                  <a:pt x="2495" y="3974"/>
                </a:lnTo>
                <a:lnTo>
                  <a:pt x="2391" y="3973"/>
                </a:lnTo>
                <a:lnTo>
                  <a:pt x="2284" y="3968"/>
                </a:lnTo>
                <a:lnTo>
                  <a:pt x="2173" y="3959"/>
                </a:lnTo>
                <a:lnTo>
                  <a:pt x="2057" y="3948"/>
                </a:lnTo>
                <a:lnTo>
                  <a:pt x="1937" y="3932"/>
                </a:lnTo>
                <a:lnTo>
                  <a:pt x="1813" y="3912"/>
                </a:lnTo>
                <a:lnTo>
                  <a:pt x="1685" y="3887"/>
                </a:lnTo>
                <a:lnTo>
                  <a:pt x="1553" y="3856"/>
                </a:lnTo>
                <a:lnTo>
                  <a:pt x="1417" y="3822"/>
                </a:lnTo>
                <a:lnTo>
                  <a:pt x="1278" y="3780"/>
                </a:lnTo>
                <a:lnTo>
                  <a:pt x="1228" y="3765"/>
                </a:lnTo>
                <a:lnTo>
                  <a:pt x="1225" y="3753"/>
                </a:lnTo>
                <a:lnTo>
                  <a:pt x="1225" y="3035"/>
                </a:lnTo>
                <a:lnTo>
                  <a:pt x="1231" y="2944"/>
                </a:lnTo>
                <a:lnTo>
                  <a:pt x="1244" y="2856"/>
                </a:lnTo>
                <a:lnTo>
                  <a:pt x="1266" y="2771"/>
                </a:lnTo>
                <a:lnTo>
                  <a:pt x="1297" y="2690"/>
                </a:lnTo>
                <a:lnTo>
                  <a:pt x="1334" y="2613"/>
                </a:lnTo>
                <a:lnTo>
                  <a:pt x="1379" y="2539"/>
                </a:lnTo>
                <a:lnTo>
                  <a:pt x="1430" y="2470"/>
                </a:lnTo>
                <a:lnTo>
                  <a:pt x="1489" y="2408"/>
                </a:lnTo>
                <a:lnTo>
                  <a:pt x="1552" y="2350"/>
                </a:lnTo>
                <a:lnTo>
                  <a:pt x="1621" y="2299"/>
                </a:lnTo>
                <a:lnTo>
                  <a:pt x="1695" y="2254"/>
                </a:lnTo>
                <a:lnTo>
                  <a:pt x="1773" y="2218"/>
                </a:lnTo>
                <a:lnTo>
                  <a:pt x="1855" y="2187"/>
                </a:lnTo>
                <a:lnTo>
                  <a:pt x="1941" y="2166"/>
                </a:lnTo>
                <a:lnTo>
                  <a:pt x="2029" y="2153"/>
                </a:lnTo>
                <a:lnTo>
                  <a:pt x="2121" y="2147"/>
                </a:lnTo>
                <a:close/>
                <a:moveTo>
                  <a:pt x="3282" y="1433"/>
                </a:moveTo>
                <a:lnTo>
                  <a:pt x="3870" y="1433"/>
                </a:lnTo>
                <a:lnTo>
                  <a:pt x="3962" y="1437"/>
                </a:lnTo>
                <a:lnTo>
                  <a:pt x="4050" y="1450"/>
                </a:lnTo>
                <a:lnTo>
                  <a:pt x="4136" y="1472"/>
                </a:lnTo>
                <a:lnTo>
                  <a:pt x="4218" y="1502"/>
                </a:lnTo>
                <a:lnTo>
                  <a:pt x="4296" y="1540"/>
                </a:lnTo>
                <a:lnTo>
                  <a:pt x="4370" y="1584"/>
                </a:lnTo>
                <a:lnTo>
                  <a:pt x="4439" y="1635"/>
                </a:lnTo>
                <a:lnTo>
                  <a:pt x="4502" y="1693"/>
                </a:lnTo>
                <a:lnTo>
                  <a:pt x="4561" y="1755"/>
                </a:lnTo>
                <a:lnTo>
                  <a:pt x="4612" y="1823"/>
                </a:lnTo>
                <a:lnTo>
                  <a:pt x="4657" y="1897"/>
                </a:lnTo>
                <a:lnTo>
                  <a:pt x="4694" y="1974"/>
                </a:lnTo>
                <a:lnTo>
                  <a:pt x="4725" y="2055"/>
                </a:lnTo>
                <a:lnTo>
                  <a:pt x="4747" y="2141"/>
                </a:lnTo>
                <a:lnTo>
                  <a:pt x="4760" y="2228"/>
                </a:lnTo>
                <a:lnTo>
                  <a:pt x="4766" y="2320"/>
                </a:lnTo>
                <a:lnTo>
                  <a:pt x="4766" y="3038"/>
                </a:lnTo>
                <a:lnTo>
                  <a:pt x="4760" y="3038"/>
                </a:lnTo>
                <a:lnTo>
                  <a:pt x="4713" y="3061"/>
                </a:lnTo>
                <a:lnTo>
                  <a:pt x="4706" y="3065"/>
                </a:lnTo>
                <a:lnTo>
                  <a:pt x="4691" y="3073"/>
                </a:lnTo>
                <a:lnTo>
                  <a:pt x="4669" y="3081"/>
                </a:lnTo>
                <a:lnTo>
                  <a:pt x="4640" y="3095"/>
                </a:lnTo>
                <a:lnTo>
                  <a:pt x="4603" y="3108"/>
                </a:lnTo>
                <a:lnTo>
                  <a:pt x="4561" y="3124"/>
                </a:lnTo>
                <a:lnTo>
                  <a:pt x="4511" y="3139"/>
                </a:lnTo>
                <a:lnTo>
                  <a:pt x="4454" y="3155"/>
                </a:lnTo>
                <a:lnTo>
                  <a:pt x="4391" y="3173"/>
                </a:lnTo>
                <a:lnTo>
                  <a:pt x="4322" y="3189"/>
                </a:lnTo>
                <a:lnTo>
                  <a:pt x="4246" y="3205"/>
                </a:lnTo>
                <a:lnTo>
                  <a:pt x="4164" y="3219"/>
                </a:lnTo>
                <a:lnTo>
                  <a:pt x="4076" y="3232"/>
                </a:lnTo>
                <a:lnTo>
                  <a:pt x="3982" y="3243"/>
                </a:lnTo>
                <a:lnTo>
                  <a:pt x="3881" y="3251"/>
                </a:lnTo>
                <a:lnTo>
                  <a:pt x="3776" y="3257"/>
                </a:lnTo>
                <a:lnTo>
                  <a:pt x="3776" y="3035"/>
                </a:lnTo>
                <a:lnTo>
                  <a:pt x="3771" y="2942"/>
                </a:lnTo>
                <a:lnTo>
                  <a:pt x="3758" y="2849"/>
                </a:lnTo>
                <a:lnTo>
                  <a:pt x="3739" y="2761"/>
                </a:lnTo>
                <a:lnTo>
                  <a:pt x="3711" y="2674"/>
                </a:lnTo>
                <a:lnTo>
                  <a:pt x="3676" y="2591"/>
                </a:lnTo>
                <a:lnTo>
                  <a:pt x="3634" y="2513"/>
                </a:lnTo>
                <a:lnTo>
                  <a:pt x="3587" y="2437"/>
                </a:lnTo>
                <a:lnTo>
                  <a:pt x="3533" y="2366"/>
                </a:lnTo>
                <a:lnTo>
                  <a:pt x="3473" y="2301"/>
                </a:lnTo>
                <a:lnTo>
                  <a:pt x="3408" y="2240"/>
                </a:lnTo>
                <a:lnTo>
                  <a:pt x="3338" y="2185"/>
                </a:lnTo>
                <a:lnTo>
                  <a:pt x="3263" y="2135"/>
                </a:lnTo>
                <a:lnTo>
                  <a:pt x="3184" y="2093"/>
                </a:lnTo>
                <a:lnTo>
                  <a:pt x="3102" y="2057"/>
                </a:lnTo>
                <a:lnTo>
                  <a:pt x="3016" y="2028"/>
                </a:lnTo>
                <a:lnTo>
                  <a:pt x="3073" y="1968"/>
                </a:lnTo>
                <a:lnTo>
                  <a:pt x="3124" y="1903"/>
                </a:lnTo>
                <a:lnTo>
                  <a:pt x="3168" y="1833"/>
                </a:lnTo>
                <a:lnTo>
                  <a:pt x="3206" y="1761"/>
                </a:lnTo>
                <a:lnTo>
                  <a:pt x="3237" y="1684"/>
                </a:lnTo>
                <a:lnTo>
                  <a:pt x="3261" y="1603"/>
                </a:lnTo>
                <a:lnTo>
                  <a:pt x="3275" y="1518"/>
                </a:lnTo>
                <a:lnTo>
                  <a:pt x="3282" y="1433"/>
                </a:lnTo>
                <a:close/>
                <a:moveTo>
                  <a:pt x="895" y="1433"/>
                </a:moveTo>
                <a:lnTo>
                  <a:pt x="1488" y="1433"/>
                </a:lnTo>
                <a:lnTo>
                  <a:pt x="1553" y="1436"/>
                </a:lnTo>
                <a:lnTo>
                  <a:pt x="1561" y="1521"/>
                </a:lnTo>
                <a:lnTo>
                  <a:pt x="1575" y="1604"/>
                </a:lnTo>
                <a:lnTo>
                  <a:pt x="1599" y="1685"/>
                </a:lnTo>
                <a:lnTo>
                  <a:pt x="1630" y="1762"/>
                </a:lnTo>
                <a:lnTo>
                  <a:pt x="1668" y="1835"/>
                </a:lnTo>
                <a:lnTo>
                  <a:pt x="1712" y="1904"/>
                </a:lnTo>
                <a:lnTo>
                  <a:pt x="1763" y="1968"/>
                </a:lnTo>
                <a:lnTo>
                  <a:pt x="1818" y="2028"/>
                </a:lnTo>
                <a:lnTo>
                  <a:pt x="1733" y="2057"/>
                </a:lnTo>
                <a:lnTo>
                  <a:pt x="1650" y="2093"/>
                </a:lnTo>
                <a:lnTo>
                  <a:pt x="1571" y="2135"/>
                </a:lnTo>
                <a:lnTo>
                  <a:pt x="1498" y="2185"/>
                </a:lnTo>
                <a:lnTo>
                  <a:pt x="1427" y="2240"/>
                </a:lnTo>
                <a:lnTo>
                  <a:pt x="1362" y="2301"/>
                </a:lnTo>
                <a:lnTo>
                  <a:pt x="1303" y="2366"/>
                </a:lnTo>
                <a:lnTo>
                  <a:pt x="1249" y="2437"/>
                </a:lnTo>
                <a:lnTo>
                  <a:pt x="1201" y="2513"/>
                </a:lnTo>
                <a:lnTo>
                  <a:pt x="1160" y="2591"/>
                </a:lnTo>
                <a:lnTo>
                  <a:pt x="1124" y="2674"/>
                </a:lnTo>
                <a:lnTo>
                  <a:pt x="1097" y="2761"/>
                </a:lnTo>
                <a:lnTo>
                  <a:pt x="1076" y="2849"/>
                </a:lnTo>
                <a:lnTo>
                  <a:pt x="1064" y="2942"/>
                </a:lnTo>
                <a:lnTo>
                  <a:pt x="1060" y="3035"/>
                </a:lnTo>
                <a:lnTo>
                  <a:pt x="1060" y="3253"/>
                </a:lnTo>
                <a:lnTo>
                  <a:pt x="947" y="3244"/>
                </a:lnTo>
                <a:lnTo>
                  <a:pt x="832" y="3232"/>
                </a:lnTo>
                <a:lnTo>
                  <a:pt x="712" y="3216"/>
                </a:lnTo>
                <a:lnTo>
                  <a:pt x="587" y="3196"/>
                </a:lnTo>
                <a:lnTo>
                  <a:pt x="460" y="3171"/>
                </a:lnTo>
                <a:lnTo>
                  <a:pt x="328" y="3141"/>
                </a:lnTo>
                <a:lnTo>
                  <a:pt x="192" y="3106"/>
                </a:lnTo>
                <a:lnTo>
                  <a:pt x="51" y="3065"/>
                </a:lnTo>
                <a:lnTo>
                  <a:pt x="1" y="3050"/>
                </a:lnTo>
                <a:lnTo>
                  <a:pt x="0" y="3038"/>
                </a:lnTo>
                <a:lnTo>
                  <a:pt x="0" y="2320"/>
                </a:lnTo>
                <a:lnTo>
                  <a:pt x="4" y="2228"/>
                </a:lnTo>
                <a:lnTo>
                  <a:pt x="18" y="2141"/>
                </a:lnTo>
                <a:lnTo>
                  <a:pt x="41" y="2055"/>
                </a:lnTo>
                <a:lnTo>
                  <a:pt x="70" y="1974"/>
                </a:lnTo>
                <a:lnTo>
                  <a:pt x="108" y="1897"/>
                </a:lnTo>
                <a:lnTo>
                  <a:pt x="152" y="1823"/>
                </a:lnTo>
                <a:lnTo>
                  <a:pt x="205" y="1755"/>
                </a:lnTo>
                <a:lnTo>
                  <a:pt x="262" y="1693"/>
                </a:lnTo>
                <a:lnTo>
                  <a:pt x="326" y="1635"/>
                </a:lnTo>
                <a:lnTo>
                  <a:pt x="395" y="1584"/>
                </a:lnTo>
                <a:lnTo>
                  <a:pt x="469" y="1540"/>
                </a:lnTo>
                <a:lnTo>
                  <a:pt x="546" y="1502"/>
                </a:lnTo>
                <a:lnTo>
                  <a:pt x="630" y="1472"/>
                </a:lnTo>
                <a:lnTo>
                  <a:pt x="714" y="1450"/>
                </a:lnTo>
                <a:lnTo>
                  <a:pt x="804" y="1437"/>
                </a:lnTo>
                <a:lnTo>
                  <a:pt x="895" y="1433"/>
                </a:lnTo>
                <a:close/>
                <a:moveTo>
                  <a:pt x="2417" y="714"/>
                </a:moveTo>
                <a:lnTo>
                  <a:pt x="2493" y="719"/>
                </a:lnTo>
                <a:lnTo>
                  <a:pt x="2568" y="730"/>
                </a:lnTo>
                <a:lnTo>
                  <a:pt x="2638" y="751"/>
                </a:lnTo>
                <a:lnTo>
                  <a:pt x="2706" y="777"/>
                </a:lnTo>
                <a:lnTo>
                  <a:pt x="2770" y="810"/>
                </a:lnTo>
                <a:lnTo>
                  <a:pt x="2830" y="848"/>
                </a:lnTo>
                <a:lnTo>
                  <a:pt x="2886" y="893"/>
                </a:lnTo>
                <a:lnTo>
                  <a:pt x="2937" y="944"/>
                </a:lnTo>
                <a:lnTo>
                  <a:pt x="2981" y="999"/>
                </a:lnTo>
                <a:lnTo>
                  <a:pt x="3020" y="1058"/>
                </a:lnTo>
                <a:lnTo>
                  <a:pt x="3054" y="1121"/>
                </a:lnTo>
                <a:lnTo>
                  <a:pt x="3080" y="1189"/>
                </a:lnTo>
                <a:lnTo>
                  <a:pt x="3101" y="1259"/>
                </a:lnTo>
                <a:lnTo>
                  <a:pt x="3113" y="1333"/>
                </a:lnTo>
                <a:lnTo>
                  <a:pt x="3117" y="1408"/>
                </a:lnTo>
                <a:lnTo>
                  <a:pt x="3113" y="1484"/>
                </a:lnTo>
                <a:lnTo>
                  <a:pt x="3101" y="1556"/>
                </a:lnTo>
                <a:lnTo>
                  <a:pt x="3080" y="1626"/>
                </a:lnTo>
                <a:lnTo>
                  <a:pt x="3054" y="1694"/>
                </a:lnTo>
                <a:lnTo>
                  <a:pt x="3020" y="1758"/>
                </a:lnTo>
                <a:lnTo>
                  <a:pt x="2981" y="1816"/>
                </a:lnTo>
                <a:lnTo>
                  <a:pt x="2937" y="1871"/>
                </a:lnTo>
                <a:lnTo>
                  <a:pt x="2886" y="1922"/>
                </a:lnTo>
                <a:lnTo>
                  <a:pt x="2830" y="1967"/>
                </a:lnTo>
                <a:lnTo>
                  <a:pt x="2770" y="2006"/>
                </a:lnTo>
                <a:lnTo>
                  <a:pt x="2706" y="2038"/>
                </a:lnTo>
                <a:lnTo>
                  <a:pt x="2638" y="2066"/>
                </a:lnTo>
                <a:lnTo>
                  <a:pt x="2568" y="2084"/>
                </a:lnTo>
                <a:lnTo>
                  <a:pt x="2493" y="2096"/>
                </a:lnTo>
                <a:lnTo>
                  <a:pt x="2417" y="2100"/>
                </a:lnTo>
                <a:lnTo>
                  <a:pt x="2341" y="2096"/>
                </a:lnTo>
                <a:lnTo>
                  <a:pt x="2268" y="2084"/>
                </a:lnTo>
                <a:lnTo>
                  <a:pt x="2196" y="2066"/>
                </a:lnTo>
                <a:lnTo>
                  <a:pt x="2129" y="2038"/>
                </a:lnTo>
                <a:lnTo>
                  <a:pt x="2064" y="2006"/>
                </a:lnTo>
                <a:lnTo>
                  <a:pt x="2004" y="1967"/>
                </a:lnTo>
                <a:lnTo>
                  <a:pt x="1949" y="1922"/>
                </a:lnTo>
                <a:lnTo>
                  <a:pt x="1899" y="1871"/>
                </a:lnTo>
                <a:lnTo>
                  <a:pt x="1854" y="1817"/>
                </a:lnTo>
                <a:lnTo>
                  <a:pt x="1814" y="1758"/>
                </a:lnTo>
                <a:lnTo>
                  <a:pt x="1780" y="1694"/>
                </a:lnTo>
                <a:lnTo>
                  <a:pt x="1754" y="1627"/>
                </a:lnTo>
                <a:lnTo>
                  <a:pt x="1735" y="1556"/>
                </a:lnTo>
                <a:lnTo>
                  <a:pt x="1723" y="1484"/>
                </a:lnTo>
                <a:lnTo>
                  <a:pt x="1719" y="1408"/>
                </a:lnTo>
                <a:lnTo>
                  <a:pt x="1723" y="1333"/>
                </a:lnTo>
                <a:lnTo>
                  <a:pt x="1735" y="1259"/>
                </a:lnTo>
                <a:lnTo>
                  <a:pt x="1754" y="1189"/>
                </a:lnTo>
                <a:lnTo>
                  <a:pt x="1780" y="1122"/>
                </a:lnTo>
                <a:lnTo>
                  <a:pt x="1814" y="1058"/>
                </a:lnTo>
                <a:lnTo>
                  <a:pt x="1854" y="999"/>
                </a:lnTo>
                <a:lnTo>
                  <a:pt x="1899" y="944"/>
                </a:lnTo>
                <a:lnTo>
                  <a:pt x="1949" y="893"/>
                </a:lnTo>
                <a:lnTo>
                  <a:pt x="2004" y="848"/>
                </a:lnTo>
                <a:lnTo>
                  <a:pt x="2064" y="810"/>
                </a:lnTo>
                <a:lnTo>
                  <a:pt x="2129" y="777"/>
                </a:lnTo>
                <a:lnTo>
                  <a:pt x="2196" y="751"/>
                </a:lnTo>
                <a:lnTo>
                  <a:pt x="2268" y="730"/>
                </a:lnTo>
                <a:lnTo>
                  <a:pt x="2341" y="719"/>
                </a:lnTo>
                <a:lnTo>
                  <a:pt x="2417" y="714"/>
                </a:lnTo>
                <a:close/>
                <a:moveTo>
                  <a:pt x="3574" y="0"/>
                </a:moveTo>
                <a:lnTo>
                  <a:pt x="3650" y="3"/>
                </a:lnTo>
                <a:lnTo>
                  <a:pt x="3723" y="16"/>
                </a:lnTo>
                <a:lnTo>
                  <a:pt x="3795" y="35"/>
                </a:lnTo>
                <a:lnTo>
                  <a:pt x="3862" y="61"/>
                </a:lnTo>
                <a:lnTo>
                  <a:pt x="3927" y="95"/>
                </a:lnTo>
                <a:lnTo>
                  <a:pt x="3987" y="134"/>
                </a:lnTo>
                <a:lnTo>
                  <a:pt x="4042" y="179"/>
                </a:lnTo>
                <a:lnTo>
                  <a:pt x="4092" y="228"/>
                </a:lnTo>
                <a:lnTo>
                  <a:pt x="4137" y="283"/>
                </a:lnTo>
                <a:lnTo>
                  <a:pt x="4177" y="343"/>
                </a:lnTo>
                <a:lnTo>
                  <a:pt x="4211" y="407"/>
                </a:lnTo>
                <a:lnTo>
                  <a:pt x="4237" y="473"/>
                </a:lnTo>
                <a:lnTo>
                  <a:pt x="4256" y="543"/>
                </a:lnTo>
                <a:lnTo>
                  <a:pt x="4268" y="617"/>
                </a:lnTo>
                <a:lnTo>
                  <a:pt x="4272" y="693"/>
                </a:lnTo>
                <a:lnTo>
                  <a:pt x="4268" y="768"/>
                </a:lnTo>
                <a:lnTo>
                  <a:pt x="4256" y="841"/>
                </a:lnTo>
                <a:lnTo>
                  <a:pt x="4237" y="912"/>
                </a:lnTo>
                <a:lnTo>
                  <a:pt x="4211" y="979"/>
                </a:lnTo>
                <a:lnTo>
                  <a:pt x="4177" y="1042"/>
                </a:lnTo>
                <a:lnTo>
                  <a:pt x="4137" y="1102"/>
                </a:lnTo>
                <a:lnTo>
                  <a:pt x="4092" y="1157"/>
                </a:lnTo>
                <a:lnTo>
                  <a:pt x="4042" y="1206"/>
                </a:lnTo>
                <a:lnTo>
                  <a:pt x="3987" y="1251"/>
                </a:lnTo>
                <a:lnTo>
                  <a:pt x="3927" y="1291"/>
                </a:lnTo>
                <a:lnTo>
                  <a:pt x="3862" y="1324"/>
                </a:lnTo>
                <a:lnTo>
                  <a:pt x="3795" y="1350"/>
                </a:lnTo>
                <a:lnTo>
                  <a:pt x="3723" y="1369"/>
                </a:lnTo>
                <a:lnTo>
                  <a:pt x="3650" y="1381"/>
                </a:lnTo>
                <a:lnTo>
                  <a:pt x="3574" y="1385"/>
                </a:lnTo>
                <a:lnTo>
                  <a:pt x="3496" y="1381"/>
                </a:lnTo>
                <a:lnTo>
                  <a:pt x="3420" y="1367"/>
                </a:lnTo>
                <a:lnTo>
                  <a:pt x="3347" y="1347"/>
                </a:lnTo>
                <a:lnTo>
                  <a:pt x="3278" y="1320"/>
                </a:lnTo>
                <a:lnTo>
                  <a:pt x="3266" y="1240"/>
                </a:lnTo>
                <a:lnTo>
                  <a:pt x="3247" y="1163"/>
                </a:lnTo>
                <a:lnTo>
                  <a:pt x="3221" y="1089"/>
                </a:lnTo>
                <a:lnTo>
                  <a:pt x="3187" y="1018"/>
                </a:lnTo>
                <a:lnTo>
                  <a:pt x="3149" y="951"/>
                </a:lnTo>
                <a:lnTo>
                  <a:pt x="3104" y="889"/>
                </a:lnTo>
                <a:lnTo>
                  <a:pt x="3054" y="829"/>
                </a:lnTo>
                <a:lnTo>
                  <a:pt x="3000" y="775"/>
                </a:lnTo>
                <a:lnTo>
                  <a:pt x="2940" y="726"/>
                </a:lnTo>
                <a:lnTo>
                  <a:pt x="2875" y="682"/>
                </a:lnTo>
                <a:lnTo>
                  <a:pt x="2881" y="603"/>
                </a:lnTo>
                <a:lnTo>
                  <a:pt x="2896" y="526"/>
                </a:lnTo>
                <a:lnTo>
                  <a:pt x="2919" y="452"/>
                </a:lnTo>
                <a:lnTo>
                  <a:pt x="2950" y="382"/>
                </a:lnTo>
                <a:lnTo>
                  <a:pt x="2988" y="315"/>
                </a:lnTo>
                <a:lnTo>
                  <a:pt x="3032" y="254"/>
                </a:lnTo>
                <a:lnTo>
                  <a:pt x="3083" y="199"/>
                </a:lnTo>
                <a:lnTo>
                  <a:pt x="3140" y="150"/>
                </a:lnTo>
                <a:lnTo>
                  <a:pt x="3202" y="106"/>
                </a:lnTo>
                <a:lnTo>
                  <a:pt x="3269" y="69"/>
                </a:lnTo>
                <a:lnTo>
                  <a:pt x="3340" y="40"/>
                </a:lnTo>
                <a:lnTo>
                  <a:pt x="3414" y="18"/>
                </a:lnTo>
                <a:lnTo>
                  <a:pt x="3493" y="5"/>
                </a:lnTo>
                <a:lnTo>
                  <a:pt x="3574" y="0"/>
                </a:lnTo>
                <a:close/>
                <a:moveTo>
                  <a:pt x="1192" y="0"/>
                </a:moveTo>
                <a:lnTo>
                  <a:pt x="1268" y="3"/>
                </a:lnTo>
                <a:lnTo>
                  <a:pt x="1341" y="16"/>
                </a:lnTo>
                <a:lnTo>
                  <a:pt x="1413" y="35"/>
                </a:lnTo>
                <a:lnTo>
                  <a:pt x="1480" y="61"/>
                </a:lnTo>
                <a:lnTo>
                  <a:pt x="1545" y="95"/>
                </a:lnTo>
                <a:lnTo>
                  <a:pt x="1605" y="134"/>
                </a:lnTo>
                <a:lnTo>
                  <a:pt x="1660" y="179"/>
                </a:lnTo>
                <a:lnTo>
                  <a:pt x="1710" y="228"/>
                </a:lnTo>
                <a:lnTo>
                  <a:pt x="1755" y="283"/>
                </a:lnTo>
                <a:lnTo>
                  <a:pt x="1795" y="343"/>
                </a:lnTo>
                <a:lnTo>
                  <a:pt x="1829" y="407"/>
                </a:lnTo>
                <a:lnTo>
                  <a:pt x="1855" y="473"/>
                </a:lnTo>
                <a:lnTo>
                  <a:pt x="1874" y="545"/>
                </a:lnTo>
                <a:lnTo>
                  <a:pt x="1886" y="617"/>
                </a:lnTo>
                <a:lnTo>
                  <a:pt x="1890" y="693"/>
                </a:lnTo>
                <a:lnTo>
                  <a:pt x="1890" y="711"/>
                </a:lnTo>
                <a:lnTo>
                  <a:pt x="1889" y="732"/>
                </a:lnTo>
                <a:lnTo>
                  <a:pt x="1827" y="784"/>
                </a:lnTo>
                <a:lnTo>
                  <a:pt x="1770" y="841"/>
                </a:lnTo>
                <a:lnTo>
                  <a:pt x="1719" y="905"/>
                </a:lnTo>
                <a:lnTo>
                  <a:pt x="1675" y="971"/>
                </a:lnTo>
                <a:lnTo>
                  <a:pt x="1635" y="1042"/>
                </a:lnTo>
                <a:lnTo>
                  <a:pt x="1605" y="1118"/>
                </a:lnTo>
                <a:lnTo>
                  <a:pt x="1580" y="1196"/>
                </a:lnTo>
                <a:lnTo>
                  <a:pt x="1564" y="1277"/>
                </a:lnTo>
                <a:lnTo>
                  <a:pt x="1508" y="1309"/>
                </a:lnTo>
                <a:lnTo>
                  <a:pt x="1449" y="1336"/>
                </a:lnTo>
                <a:lnTo>
                  <a:pt x="1388" y="1357"/>
                </a:lnTo>
                <a:lnTo>
                  <a:pt x="1325" y="1372"/>
                </a:lnTo>
                <a:lnTo>
                  <a:pt x="1259" y="1382"/>
                </a:lnTo>
                <a:lnTo>
                  <a:pt x="1192" y="1385"/>
                </a:lnTo>
                <a:lnTo>
                  <a:pt x="1116" y="1381"/>
                </a:lnTo>
                <a:lnTo>
                  <a:pt x="1041" y="1369"/>
                </a:lnTo>
                <a:lnTo>
                  <a:pt x="971" y="1350"/>
                </a:lnTo>
                <a:lnTo>
                  <a:pt x="903" y="1324"/>
                </a:lnTo>
                <a:lnTo>
                  <a:pt x="839" y="1291"/>
                </a:lnTo>
                <a:lnTo>
                  <a:pt x="779" y="1251"/>
                </a:lnTo>
                <a:lnTo>
                  <a:pt x="723" y="1206"/>
                </a:lnTo>
                <a:lnTo>
                  <a:pt x="672" y="1157"/>
                </a:lnTo>
                <a:lnTo>
                  <a:pt x="627" y="1102"/>
                </a:lnTo>
                <a:lnTo>
                  <a:pt x="589" y="1042"/>
                </a:lnTo>
                <a:lnTo>
                  <a:pt x="555" y="979"/>
                </a:lnTo>
                <a:lnTo>
                  <a:pt x="529" y="912"/>
                </a:lnTo>
                <a:lnTo>
                  <a:pt x="508" y="841"/>
                </a:lnTo>
                <a:lnTo>
                  <a:pt x="496" y="768"/>
                </a:lnTo>
                <a:lnTo>
                  <a:pt x="492" y="693"/>
                </a:lnTo>
                <a:lnTo>
                  <a:pt x="496" y="617"/>
                </a:lnTo>
                <a:lnTo>
                  <a:pt x="508" y="545"/>
                </a:lnTo>
                <a:lnTo>
                  <a:pt x="529" y="473"/>
                </a:lnTo>
                <a:lnTo>
                  <a:pt x="555" y="407"/>
                </a:lnTo>
                <a:lnTo>
                  <a:pt x="589" y="343"/>
                </a:lnTo>
                <a:lnTo>
                  <a:pt x="627" y="283"/>
                </a:lnTo>
                <a:lnTo>
                  <a:pt x="672" y="228"/>
                </a:lnTo>
                <a:lnTo>
                  <a:pt x="723" y="179"/>
                </a:lnTo>
                <a:lnTo>
                  <a:pt x="779" y="134"/>
                </a:lnTo>
                <a:lnTo>
                  <a:pt x="839" y="95"/>
                </a:lnTo>
                <a:lnTo>
                  <a:pt x="903" y="61"/>
                </a:lnTo>
                <a:lnTo>
                  <a:pt x="971" y="35"/>
                </a:lnTo>
                <a:lnTo>
                  <a:pt x="1041" y="16"/>
                </a:lnTo>
                <a:lnTo>
                  <a:pt x="1116" y="3"/>
                </a:lnTo>
                <a:lnTo>
                  <a:pt x="11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endParaRPr sz="1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16" name="Google Shape;51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196305"/>
            <a:ext cx="9144793" cy="68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4"/>
          <p:cNvGrpSpPr/>
          <p:nvPr/>
        </p:nvGrpSpPr>
        <p:grpSpPr>
          <a:xfrm>
            <a:off x="2718806" y="2020225"/>
            <a:ext cx="3707517" cy="3710904"/>
            <a:chOff x="3624131" y="1551122"/>
            <a:chExt cx="4942068" cy="4946583"/>
          </a:xfrm>
        </p:grpSpPr>
        <p:sp>
          <p:nvSpPr>
            <p:cNvPr id="522" name="Google Shape;522;p4"/>
            <p:cNvSpPr/>
            <p:nvPr/>
          </p:nvSpPr>
          <p:spPr>
            <a:xfrm rot="2700000">
              <a:off x="6161251" y="4741338"/>
              <a:ext cx="609741" cy="1663219"/>
            </a:xfrm>
            <a:custGeom>
              <a:avLst/>
              <a:gdLst/>
              <a:ahLst/>
              <a:cxnLst/>
              <a:rect l="l" t="t" r="r" b="b"/>
              <a:pathLst>
                <a:path w="573" h="1563" extrusionOk="0">
                  <a:moveTo>
                    <a:pt x="0" y="0"/>
                  </a:moveTo>
                  <a:lnTo>
                    <a:pt x="0" y="1563"/>
                  </a:lnTo>
                  <a:lnTo>
                    <a:pt x="573" y="988"/>
                  </a:ln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3" name="Google Shape;523;p4"/>
            <p:cNvSpPr/>
            <p:nvPr/>
          </p:nvSpPr>
          <p:spPr>
            <a:xfrm rot="2700000">
              <a:off x="5415641" y="1645930"/>
              <a:ext cx="611869" cy="1662155"/>
            </a:xfrm>
            <a:custGeom>
              <a:avLst/>
              <a:gdLst/>
              <a:ahLst/>
              <a:cxnLst/>
              <a:rect l="l" t="t" r="r" b="b"/>
              <a:pathLst>
                <a:path w="575" h="1562" extrusionOk="0">
                  <a:moveTo>
                    <a:pt x="0" y="572"/>
                  </a:moveTo>
                  <a:lnTo>
                    <a:pt x="0" y="1562"/>
                  </a:lnTo>
                  <a:lnTo>
                    <a:pt x="575" y="1562"/>
                  </a:lnTo>
                  <a:lnTo>
                    <a:pt x="575" y="0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rgbClr val="329A7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4" name="Google Shape;524;p4"/>
            <p:cNvSpPr/>
            <p:nvPr/>
          </p:nvSpPr>
          <p:spPr>
            <a:xfrm rot="2700000">
              <a:off x="3712451" y="4089435"/>
              <a:ext cx="1665348" cy="611869"/>
            </a:xfrm>
            <a:custGeom>
              <a:avLst/>
              <a:gdLst/>
              <a:ahLst/>
              <a:cxnLst/>
              <a:rect l="l" t="t" r="r" b="b"/>
              <a:pathLst>
                <a:path w="1565" h="575" extrusionOk="0">
                  <a:moveTo>
                    <a:pt x="0" y="0"/>
                  </a:moveTo>
                  <a:lnTo>
                    <a:pt x="577" y="575"/>
                  </a:lnTo>
                  <a:lnTo>
                    <a:pt x="1565" y="575"/>
                  </a:lnTo>
                  <a:lnTo>
                    <a:pt x="15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5" name="Google Shape;525;p4"/>
            <p:cNvSpPr/>
            <p:nvPr/>
          </p:nvSpPr>
          <p:spPr>
            <a:xfrm rot="2700000">
              <a:off x="6810209" y="3347991"/>
              <a:ext cx="1663220" cy="608676"/>
            </a:xfrm>
            <a:custGeom>
              <a:avLst/>
              <a:gdLst/>
              <a:ahLst/>
              <a:cxnLst/>
              <a:rect l="l" t="t" r="r" b="b"/>
              <a:pathLst>
                <a:path w="1563" h="572" extrusionOk="0">
                  <a:moveTo>
                    <a:pt x="990" y="0"/>
                  </a:moveTo>
                  <a:lnTo>
                    <a:pt x="0" y="0"/>
                  </a:lnTo>
                  <a:lnTo>
                    <a:pt x="0" y="572"/>
                  </a:lnTo>
                  <a:lnTo>
                    <a:pt x="1563" y="572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6" name="Google Shape;526;p4"/>
            <p:cNvSpPr/>
            <p:nvPr/>
          </p:nvSpPr>
          <p:spPr>
            <a:xfrm rot="2700000">
              <a:off x="6831777" y="2637637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7" name="Google Shape;527;p4"/>
            <p:cNvSpPr/>
            <p:nvPr/>
          </p:nvSpPr>
          <p:spPr>
            <a:xfrm rot="2700000">
              <a:off x="5554970" y="2190651"/>
              <a:ext cx="2203793" cy="953451"/>
            </a:xfrm>
            <a:custGeom>
              <a:avLst/>
              <a:gdLst/>
              <a:ahLst/>
              <a:cxnLst/>
              <a:rect l="l" t="t" r="r" b="b"/>
              <a:pathLst>
                <a:path w="2071" h="896" extrusionOk="0">
                  <a:moveTo>
                    <a:pt x="2071" y="449"/>
                  </a:moveTo>
                  <a:lnTo>
                    <a:pt x="1501" y="0"/>
                  </a:lnTo>
                  <a:lnTo>
                    <a:pt x="1501" y="162"/>
                  </a:lnTo>
                  <a:lnTo>
                    <a:pt x="575" y="162"/>
                  </a:lnTo>
                  <a:lnTo>
                    <a:pt x="0" y="734"/>
                  </a:lnTo>
                  <a:lnTo>
                    <a:pt x="1501" y="734"/>
                  </a:lnTo>
                  <a:lnTo>
                    <a:pt x="1501" y="896"/>
                  </a:lnTo>
                  <a:lnTo>
                    <a:pt x="2071" y="44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8" name="Google Shape;528;p4"/>
            <p:cNvSpPr/>
            <p:nvPr/>
          </p:nvSpPr>
          <p:spPr>
            <a:xfrm rot="-2700000" flipH="1">
              <a:off x="6541545" y="4559269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29" name="Google Shape;529;p4"/>
            <p:cNvSpPr/>
            <p:nvPr/>
          </p:nvSpPr>
          <p:spPr>
            <a:xfrm rot="2700000" flipH="1">
              <a:off x="4622485" y="4249677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30" name="Google Shape;530;p4"/>
            <p:cNvSpPr/>
            <p:nvPr/>
          </p:nvSpPr>
          <p:spPr>
            <a:xfrm rot="2700000">
              <a:off x="4431814" y="4907138"/>
              <a:ext cx="2199536" cy="952387"/>
            </a:xfrm>
            <a:custGeom>
              <a:avLst/>
              <a:gdLst/>
              <a:ahLst/>
              <a:cxnLst/>
              <a:rect l="l" t="t" r="r" b="b"/>
              <a:pathLst>
                <a:path w="2067" h="895" extrusionOk="0">
                  <a:moveTo>
                    <a:pt x="2067" y="159"/>
                  </a:moveTo>
                  <a:lnTo>
                    <a:pt x="570" y="159"/>
                  </a:lnTo>
                  <a:lnTo>
                    <a:pt x="570" y="0"/>
                  </a:lnTo>
                  <a:lnTo>
                    <a:pt x="0" y="446"/>
                  </a:lnTo>
                  <a:lnTo>
                    <a:pt x="570" y="895"/>
                  </a:lnTo>
                  <a:lnTo>
                    <a:pt x="570" y="734"/>
                  </a:lnTo>
                  <a:lnTo>
                    <a:pt x="1494" y="734"/>
                  </a:lnTo>
                  <a:lnTo>
                    <a:pt x="2067" y="15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31" name="Google Shape;531;p4"/>
            <p:cNvSpPr/>
            <p:nvPr/>
          </p:nvSpPr>
          <p:spPr>
            <a:xfrm rot="-2700000">
              <a:off x="4912717" y="2328045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32" name="Google Shape;532;p4"/>
            <p:cNvSpPr/>
            <p:nvPr/>
          </p:nvSpPr>
          <p:spPr>
            <a:xfrm rot="2700000">
              <a:off x="6975256" y="3487320"/>
              <a:ext cx="952388" cy="2200600"/>
            </a:xfrm>
            <a:custGeom>
              <a:avLst/>
              <a:gdLst/>
              <a:ahLst/>
              <a:cxnLst/>
              <a:rect l="l" t="t" r="r" b="b"/>
              <a:pathLst>
                <a:path w="895" h="2068" extrusionOk="0">
                  <a:moveTo>
                    <a:pt x="734" y="1498"/>
                  </a:moveTo>
                  <a:lnTo>
                    <a:pt x="734" y="572"/>
                  </a:lnTo>
                  <a:lnTo>
                    <a:pt x="161" y="0"/>
                  </a:lnTo>
                  <a:lnTo>
                    <a:pt x="161" y="1498"/>
                  </a:lnTo>
                  <a:lnTo>
                    <a:pt x="0" y="1498"/>
                  </a:lnTo>
                  <a:lnTo>
                    <a:pt x="449" y="2068"/>
                  </a:lnTo>
                  <a:lnTo>
                    <a:pt x="895" y="1498"/>
                  </a:lnTo>
                  <a:lnTo>
                    <a:pt x="734" y="149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33" name="Google Shape;533;p4"/>
            <p:cNvSpPr/>
            <p:nvPr/>
          </p:nvSpPr>
          <p:spPr>
            <a:xfrm rot="2700000">
              <a:off x="4261934" y="2362724"/>
              <a:ext cx="952388" cy="2198471"/>
            </a:xfrm>
            <a:custGeom>
              <a:avLst/>
              <a:gdLst/>
              <a:ahLst/>
              <a:cxnLst/>
              <a:rect l="l" t="t" r="r" b="b"/>
              <a:pathLst>
                <a:path w="895" h="2066" extrusionOk="0">
                  <a:moveTo>
                    <a:pt x="895" y="570"/>
                  </a:moveTo>
                  <a:lnTo>
                    <a:pt x="446" y="0"/>
                  </a:lnTo>
                  <a:lnTo>
                    <a:pt x="0" y="570"/>
                  </a:lnTo>
                  <a:lnTo>
                    <a:pt x="159" y="570"/>
                  </a:lnTo>
                  <a:lnTo>
                    <a:pt x="159" y="1494"/>
                  </a:lnTo>
                  <a:lnTo>
                    <a:pt x="734" y="2066"/>
                  </a:lnTo>
                  <a:lnTo>
                    <a:pt x="734" y="570"/>
                  </a:lnTo>
                  <a:lnTo>
                    <a:pt x="895" y="57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34" name="Google Shape;534;p4"/>
            <p:cNvSpPr txBox="1"/>
            <p:nvPr/>
          </p:nvSpPr>
          <p:spPr>
            <a:xfrm>
              <a:off x="481785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04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35" name="Google Shape;535;p4"/>
            <p:cNvSpPr txBox="1"/>
            <p:nvPr/>
          </p:nvSpPr>
          <p:spPr>
            <a:xfrm>
              <a:off x="682289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01</a:t>
              </a:r>
              <a:endParaRPr/>
            </a:p>
          </p:txBody>
        </p:sp>
        <p:sp>
          <p:nvSpPr>
            <p:cNvPr id="536" name="Google Shape;536;p4"/>
            <p:cNvSpPr txBox="1"/>
            <p:nvPr/>
          </p:nvSpPr>
          <p:spPr>
            <a:xfrm>
              <a:off x="481785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03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37" name="Google Shape;537;p4"/>
            <p:cNvSpPr txBox="1"/>
            <p:nvPr/>
          </p:nvSpPr>
          <p:spPr>
            <a:xfrm>
              <a:off x="682289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38" name="Google Shape;538;p4"/>
            <p:cNvSpPr/>
            <p:nvPr/>
          </p:nvSpPr>
          <p:spPr>
            <a:xfrm>
              <a:off x="7490565" y="4217737"/>
              <a:ext cx="302507" cy="314935"/>
            </a:xfrm>
            <a:custGeom>
              <a:avLst/>
              <a:gdLst/>
              <a:ahLst/>
              <a:cxnLst/>
              <a:rect l="l" t="t" r="r" b="b"/>
              <a:pathLst>
                <a:path w="3456" h="3598" extrusionOk="0">
                  <a:moveTo>
                    <a:pt x="1418" y="3042"/>
                  </a:moveTo>
                  <a:lnTo>
                    <a:pt x="2037" y="3042"/>
                  </a:lnTo>
                  <a:lnTo>
                    <a:pt x="2060" y="3045"/>
                  </a:lnTo>
                  <a:lnTo>
                    <a:pt x="2081" y="3053"/>
                  </a:lnTo>
                  <a:lnTo>
                    <a:pt x="2101" y="3065"/>
                  </a:lnTo>
                  <a:lnTo>
                    <a:pt x="2116" y="3080"/>
                  </a:lnTo>
                  <a:lnTo>
                    <a:pt x="2128" y="3100"/>
                  </a:lnTo>
                  <a:lnTo>
                    <a:pt x="2136" y="3120"/>
                  </a:lnTo>
                  <a:lnTo>
                    <a:pt x="2138" y="3144"/>
                  </a:lnTo>
                  <a:lnTo>
                    <a:pt x="2138" y="3249"/>
                  </a:lnTo>
                  <a:lnTo>
                    <a:pt x="2136" y="3280"/>
                  </a:lnTo>
                  <a:lnTo>
                    <a:pt x="2127" y="3308"/>
                  </a:lnTo>
                  <a:lnTo>
                    <a:pt x="2115" y="3335"/>
                  </a:lnTo>
                  <a:lnTo>
                    <a:pt x="2098" y="3359"/>
                  </a:lnTo>
                  <a:lnTo>
                    <a:pt x="2077" y="3378"/>
                  </a:lnTo>
                  <a:lnTo>
                    <a:pt x="2053" y="3395"/>
                  </a:lnTo>
                  <a:lnTo>
                    <a:pt x="2027" y="3407"/>
                  </a:lnTo>
                  <a:lnTo>
                    <a:pt x="1997" y="3415"/>
                  </a:lnTo>
                  <a:lnTo>
                    <a:pt x="1971" y="3510"/>
                  </a:lnTo>
                  <a:lnTo>
                    <a:pt x="1962" y="3534"/>
                  </a:lnTo>
                  <a:lnTo>
                    <a:pt x="1947" y="3556"/>
                  </a:lnTo>
                  <a:lnTo>
                    <a:pt x="1929" y="3573"/>
                  </a:lnTo>
                  <a:lnTo>
                    <a:pt x="1907" y="3586"/>
                  </a:lnTo>
                  <a:lnTo>
                    <a:pt x="1882" y="3595"/>
                  </a:lnTo>
                  <a:lnTo>
                    <a:pt x="1856" y="3598"/>
                  </a:lnTo>
                  <a:lnTo>
                    <a:pt x="1600" y="3598"/>
                  </a:lnTo>
                  <a:lnTo>
                    <a:pt x="1572" y="3595"/>
                  </a:lnTo>
                  <a:lnTo>
                    <a:pt x="1548" y="3586"/>
                  </a:lnTo>
                  <a:lnTo>
                    <a:pt x="1526" y="3573"/>
                  </a:lnTo>
                  <a:lnTo>
                    <a:pt x="1509" y="3556"/>
                  </a:lnTo>
                  <a:lnTo>
                    <a:pt x="1493" y="3534"/>
                  </a:lnTo>
                  <a:lnTo>
                    <a:pt x="1485" y="3510"/>
                  </a:lnTo>
                  <a:lnTo>
                    <a:pt x="1459" y="3415"/>
                  </a:lnTo>
                  <a:lnTo>
                    <a:pt x="1430" y="3407"/>
                  </a:lnTo>
                  <a:lnTo>
                    <a:pt x="1402" y="3395"/>
                  </a:lnTo>
                  <a:lnTo>
                    <a:pt x="1378" y="3378"/>
                  </a:lnTo>
                  <a:lnTo>
                    <a:pt x="1358" y="3358"/>
                  </a:lnTo>
                  <a:lnTo>
                    <a:pt x="1340" y="3335"/>
                  </a:lnTo>
                  <a:lnTo>
                    <a:pt x="1328" y="3308"/>
                  </a:lnTo>
                  <a:lnTo>
                    <a:pt x="1319" y="3279"/>
                  </a:lnTo>
                  <a:lnTo>
                    <a:pt x="1317" y="3248"/>
                  </a:lnTo>
                  <a:lnTo>
                    <a:pt x="1317" y="3143"/>
                  </a:lnTo>
                  <a:lnTo>
                    <a:pt x="1319" y="3120"/>
                  </a:lnTo>
                  <a:lnTo>
                    <a:pt x="1327" y="3098"/>
                  </a:lnTo>
                  <a:lnTo>
                    <a:pt x="1339" y="3080"/>
                  </a:lnTo>
                  <a:lnTo>
                    <a:pt x="1354" y="3063"/>
                  </a:lnTo>
                  <a:lnTo>
                    <a:pt x="1373" y="3053"/>
                  </a:lnTo>
                  <a:lnTo>
                    <a:pt x="1395" y="3045"/>
                  </a:lnTo>
                  <a:lnTo>
                    <a:pt x="1418" y="3042"/>
                  </a:lnTo>
                  <a:close/>
                  <a:moveTo>
                    <a:pt x="2620" y="2530"/>
                  </a:moveTo>
                  <a:lnTo>
                    <a:pt x="2642" y="2530"/>
                  </a:lnTo>
                  <a:lnTo>
                    <a:pt x="2664" y="2534"/>
                  </a:lnTo>
                  <a:lnTo>
                    <a:pt x="2683" y="2544"/>
                  </a:lnTo>
                  <a:lnTo>
                    <a:pt x="2702" y="2558"/>
                  </a:lnTo>
                  <a:lnTo>
                    <a:pt x="2949" y="2806"/>
                  </a:lnTo>
                  <a:lnTo>
                    <a:pt x="2964" y="2824"/>
                  </a:lnTo>
                  <a:lnTo>
                    <a:pt x="2974" y="2845"/>
                  </a:lnTo>
                  <a:lnTo>
                    <a:pt x="2978" y="2867"/>
                  </a:lnTo>
                  <a:lnTo>
                    <a:pt x="2978" y="2888"/>
                  </a:lnTo>
                  <a:lnTo>
                    <a:pt x="2974" y="2909"/>
                  </a:lnTo>
                  <a:lnTo>
                    <a:pt x="2964" y="2930"/>
                  </a:lnTo>
                  <a:lnTo>
                    <a:pt x="2949" y="2948"/>
                  </a:lnTo>
                  <a:lnTo>
                    <a:pt x="2934" y="2961"/>
                  </a:lnTo>
                  <a:lnTo>
                    <a:pt x="2917" y="2969"/>
                  </a:lnTo>
                  <a:lnTo>
                    <a:pt x="2898" y="2975"/>
                  </a:lnTo>
                  <a:lnTo>
                    <a:pt x="2879" y="2977"/>
                  </a:lnTo>
                  <a:lnTo>
                    <a:pt x="2860" y="2975"/>
                  </a:lnTo>
                  <a:lnTo>
                    <a:pt x="2841" y="2969"/>
                  </a:lnTo>
                  <a:lnTo>
                    <a:pt x="2824" y="2961"/>
                  </a:lnTo>
                  <a:lnTo>
                    <a:pt x="2808" y="2948"/>
                  </a:lnTo>
                  <a:lnTo>
                    <a:pt x="2560" y="2699"/>
                  </a:lnTo>
                  <a:lnTo>
                    <a:pt x="2545" y="2682"/>
                  </a:lnTo>
                  <a:lnTo>
                    <a:pt x="2536" y="2661"/>
                  </a:lnTo>
                  <a:lnTo>
                    <a:pt x="2531" y="2640"/>
                  </a:lnTo>
                  <a:lnTo>
                    <a:pt x="2531" y="2618"/>
                  </a:lnTo>
                  <a:lnTo>
                    <a:pt x="2536" y="2596"/>
                  </a:lnTo>
                  <a:lnTo>
                    <a:pt x="2545" y="2577"/>
                  </a:lnTo>
                  <a:lnTo>
                    <a:pt x="2560" y="2558"/>
                  </a:lnTo>
                  <a:lnTo>
                    <a:pt x="2578" y="2544"/>
                  </a:lnTo>
                  <a:lnTo>
                    <a:pt x="2599" y="2534"/>
                  </a:lnTo>
                  <a:lnTo>
                    <a:pt x="2620" y="2530"/>
                  </a:lnTo>
                  <a:close/>
                  <a:moveTo>
                    <a:pt x="813" y="2530"/>
                  </a:moveTo>
                  <a:lnTo>
                    <a:pt x="835" y="2530"/>
                  </a:lnTo>
                  <a:lnTo>
                    <a:pt x="857" y="2534"/>
                  </a:lnTo>
                  <a:lnTo>
                    <a:pt x="877" y="2544"/>
                  </a:lnTo>
                  <a:lnTo>
                    <a:pt x="894" y="2558"/>
                  </a:lnTo>
                  <a:lnTo>
                    <a:pt x="910" y="2577"/>
                  </a:lnTo>
                  <a:lnTo>
                    <a:pt x="919" y="2596"/>
                  </a:lnTo>
                  <a:lnTo>
                    <a:pt x="924" y="2618"/>
                  </a:lnTo>
                  <a:lnTo>
                    <a:pt x="924" y="2640"/>
                  </a:lnTo>
                  <a:lnTo>
                    <a:pt x="919" y="2661"/>
                  </a:lnTo>
                  <a:lnTo>
                    <a:pt x="910" y="2682"/>
                  </a:lnTo>
                  <a:lnTo>
                    <a:pt x="894" y="2699"/>
                  </a:lnTo>
                  <a:lnTo>
                    <a:pt x="647" y="2948"/>
                  </a:lnTo>
                  <a:lnTo>
                    <a:pt x="631" y="2961"/>
                  </a:lnTo>
                  <a:lnTo>
                    <a:pt x="614" y="2969"/>
                  </a:lnTo>
                  <a:lnTo>
                    <a:pt x="596" y="2975"/>
                  </a:lnTo>
                  <a:lnTo>
                    <a:pt x="576" y="2977"/>
                  </a:lnTo>
                  <a:lnTo>
                    <a:pt x="557" y="2975"/>
                  </a:lnTo>
                  <a:lnTo>
                    <a:pt x="539" y="2969"/>
                  </a:lnTo>
                  <a:lnTo>
                    <a:pt x="521" y="2961"/>
                  </a:lnTo>
                  <a:lnTo>
                    <a:pt x="506" y="2948"/>
                  </a:lnTo>
                  <a:lnTo>
                    <a:pt x="492" y="2930"/>
                  </a:lnTo>
                  <a:lnTo>
                    <a:pt x="482" y="2909"/>
                  </a:lnTo>
                  <a:lnTo>
                    <a:pt x="477" y="2888"/>
                  </a:lnTo>
                  <a:lnTo>
                    <a:pt x="477" y="2867"/>
                  </a:lnTo>
                  <a:lnTo>
                    <a:pt x="482" y="2845"/>
                  </a:lnTo>
                  <a:lnTo>
                    <a:pt x="492" y="2824"/>
                  </a:lnTo>
                  <a:lnTo>
                    <a:pt x="506" y="2806"/>
                  </a:lnTo>
                  <a:lnTo>
                    <a:pt x="754" y="2558"/>
                  </a:lnTo>
                  <a:lnTo>
                    <a:pt x="772" y="2544"/>
                  </a:lnTo>
                  <a:lnTo>
                    <a:pt x="793" y="2534"/>
                  </a:lnTo>
                  <a:lnTo>
                    <a:pt x="813" y="2530"/>
                  </a:lnTo>
                  <a:close/>
                  <a:moveTo>
                    <a:pt x="3005" y="1626"/>
                  </a:moveTo>
                  <a:lnTo>
                    <a:pt x="3356" y="1626"/>
                  </a:lnTo>
                  <a:lnTo>
                    <a:pt x="3380" y="1629"/>
                  </a:lnTo>
                  <a:lnTo>
                    <a:pt x="3401" y="1636"/>
                  </a:lnTo>
                  <a:lnTo>
                    <a:pt x="3419" y="1648"/>
                  </a:lnTo>
                  <a:lnTo>
                    <a:pt x="3434" y="1664"/>
                  </a:lnTo>
                  <a:lnTo>
                    <a:pt x="3446" y="1682"/>
                  </a:lnTo>
                  <a:lnTo>
                    <a:pt x="3453" y="1703"/>
                  </a:lnTo>
                  <a:lnTo>
                    <a:pt x="3456" y="1726"/>
                  </a:lnTo>
                  <a:lnTo>
                    <a:pt x="3453" y="1749"/>
                  </a:lnTo>
                  <a:lnTo>
                    <a:pt x="3446" y="1771"/>
                  </a:lnTo>
                  <a:lnTo>
                    <a:pt x="3434" y="1789"/>
                  </a:lnTo>
                  <a:lnTo>
                    <a:pt x="3418" y="1805"/>
                  </a:lnTo>
                  <a:lnTo>
                    <a:pt x="3399" y="1816"/>
                  </a:lnTo>
                  <a:lnTo>
                    <a:pt x="3379" y="1823"/>
                  </a:lnTo>
                  <a:lnTo>
                    <a:pt x="3356" y="1827"/>
                  </a:lnTo>
                  <a:lnTo>
                    <a:pt x="3005" y="1827"/>
                  </a:lnTo>
                  <a:lnTo>
                    <a:pt x="2982" y="1823"/>
                  </a:lnTo>
                  <a:lnTo>
                    <a:pt x="2961" y="1816"/>
                  </a:lnTo>
                  <a:lnTo>
                    <a:pt x="2943" y="1804"/>
                  </a:lnTo>
                  <a:lnTo>
                    <a:pt x="2928" y="1788"/>
                  </a:lnTo>
                  <a:lnTo>
                    <a:pt x="2915" y="1770"/>
                  </a:lnTo>
                  <a:lnTo>
                    <a:pt x="2908" y="1749"/>
                  </a:lnTo>
                  <a:lnTo>
                    <a:pt x="2906" y="1726"/>
                  </a:lnTo>
                  <a:lnTo>
                    <a:pt x="2908" y="1703"/>
                  </a:lnTo>
                  <a:lnTo>
                    <a:pt x="2915" y="1682"/>
                  </a:lnTo>
                  <a:lnTo>
                    <a:pt x="2928" y="1664"/>
                  </a:lnTo>
                  <a:lnTo>
                    <a:pt x="2943" y="1648"/>
                  </a:lnTo>
                  <a:lnTo>
                    <a:pt x="2961" y="1636"/>
                  </a:lnTo>
                  <a:lnTo>
                    <a:pt x="2982" y="1629"/>
                  </a:lnTo>
                  <a:lnTo>
                    <a:pt x="3005" y="1626"/>
                  </a:lnTo>
                  <a:close/>
                  <a:moveTo>
                    <a:pt x="100" y="1626"/>
                  </a:moveTo>
                  <a:lnTo>
                    <a:pt x="450" y="1626"/>
                  </a:lnTo>
                  <a:lnTo>
                    <a:pt x="473" y="1629"/>
                  </a:lnTo>
                  <a:lnTo>
                    <a:pt x="495" y="1636"/>
                  </a:lnTo>
                  <a:lnTo>
                    <a:pt x="513" y="1648"/>
                  </a:lnTo>
                  <a:lnTo>
                    <a:pt x="529" y="1664"/>
                  </a:lnTo>
                  <a:lnTo>
                    <a:pt x="540" y="1682"/>
                  </a:lnTo>
                  <a:lnTo>
                    <a:pt x="547" y="1703"/>
                  </a:lnTo>
                  <a:lnTo>
                    <a:pt x="551" y="1726"/>
                  </a:lnTo>
                  <a:lnTo>
                    <a:pt x="547" y="1749"/>
                  </a:lnTo>
                  <a:lnTo>
                    <a:pt x="540" y="1771"/>
                  </a:lnTo>
                  <a:lnTo>
                    <a:pt x="529" y="1789"/>
                  </a:lnTo>
                  <a:lnTo>
                    <a:pt x="513" y="1805"/>
                  </a:lnTo>
                  <a:lnTo>
                    <a:pt x="495" y="1816"/>
                  </a:lnTo>
                  <a:lnTo>
                    <a:pt x="473" y="1823"/>
                  </a:lnTo>
                  <a:lnTo>
                    <a:pt x="450" y="1827"/>
                  </a:lnTo>
                  <a:lnTo>
                    <a:pt x="100" y="1827"/>
                  </a:lnTo>
                  <a:lnTo>
                    <a:pt x="77" y="1823"/>
                  </a:lnTo>
                  <a:lnTo>
                    <a:pt x="56" y="1816"/>
                  </a:lnTo>
                  <a:lnTo>
                    <a:pt x="37" y="1804"/>
                  </a:lnTo>
                  <a:lnTo>
                    <a:pt x="22" y="1788"/>
                  </a:lnTo>
                  <a:lnTo>
                    <a:pt x="10" y="1770"/>
                  </a:lnTo>
                  <a:lnTo>
                    <a:pt x="2" y="1749"/>
                  </a:lnTo>
                  <a:lnTo>
                    <a:pt x="0" y="1726"/>
                  </a:lnTo>
                  <a:lnTo>
                    <a:pt x="2" y="1703"/>
                  </a:lnTo>
                  <a:lnTo>
                    <a:pt x="10" y="1682"/>
                  </a:lnTo>
                  <a:lnTo>
                    <a:pt x="22" y="1664"/>
                  </a:lnTo>
                  <a:lnTo>
                    <a:pt x="37" y="1648"/>
                  </a:lnTo>
                  <a:lnTo>
                    <a:pt x="56" y="1636"/>
                  </a:lnTo>
                  <a:lnTo>
                    <a:pt x="77" y="1629"/>
                  </a:lnTo>
                  <a:lnTo>
                    <a:pt x="100" y="1626"/>
                  </a:lnTo>
                  <a:close/>
                  <a:moveTo>
                    <a:pt x="1728" y="1090"/>
                  </a:moveTo>
                  <a:lnTo>
                    <a:pt x="1663" y="1094"/>
                  </a:lnTo>
                  <a:lnTo>
                    <a:pt x="1600" y="1104"/>
                  </a:lnTo>
                  <a:lnTo>
                    <a:pt x="1538" y="1119"/>
                  </a:lnTo>
                  <a:lnTo>
                    <a:pt x="1479" y="1141"/>
                  </a:lnTo>
                  <a:lnTo>
                    <a:pt x="1423" y="1167"/>
                  </a:lnTo>
                  <a:lnTo>
                    <a:pt x="1371" y="1200"/>
                  </a:lnTo>
                  <a:lnTo>
                    <a:pt x="1321" y="1236"/>
                  </a:lnTo>
                  <a:lnTo>
                    <a:pt x="1275" y="1277"/>
                  </a:lnTo>
                  <a:lnTo>
                    <a:pt x="1234" y="1323"/>
                  </a:lnTo>
                  <a:lnTo>
                    <a:pt x="1198" y="1373"/>
                  </a:lnTo>
                  <a:lnTo>
                    <a:pt x="1165" y="1425"/>
                  </a:lnTo>
                  <a:lnTo>
                    <a:pt x="1138" y="1481"/>
                  </a:lnTo>
                  <a:lnTo>
                    <a:pt x="1117" y="1540"/>
                  </a:lnTo>
                  <a:lnTo>
                    <a:pt x="1100" y="1601"/>
                  </a:lnTo>
                  <a:lnTo>
                    <a:pt x="1090" y="1665"/>
                  </a:lnTo>
                  <a:lnTo>
                    <a:pt x="1087" y="1730"/>
                  </a:lnTo>
                  <a:lnTo>
                    <a:pt x="1090" y="1752"/>
                  </a:lnTo>
                  <a:lnTo>
                    <a:pt x="1098" y="1774"/>
                  </a:lnTo>
                  <a:lnTo>
                    <a:pt x="1109" y="1793"/>
                  </a:lnTo>
                  <a:lnTo>
                    <a:pt x="1125" y="1808"/>
                  </a:lnTo>
                  <a:lnTo>
                    <a:pt x="1143" y="1820"/>
                  </a:lnTo>
                  <a:lnTo>
                    <a:pt x="1165" y="1828"/>
                  </a:lnTo>
                  <a:lnTo>
                    <a:pt x="1188" y="1830"/>
                  </a:lnTo>
                  <a:lnTo>
                    <a:pt x="1211" y="1828"/>
                  </a:lnTo>
                  <a:lnTo>
                    <a:pt x="1232" y="1820"/>
                  </a:lnTo>
                  <a:lnTo>
                    <a:pt x="1250" y="1808"/>
                  </a:lnTo>
                  <a:lnTo>
                    <a:pt x="1266" y="1793"/>
                  </a:lnTo>
                  <a:lnTo>
                    <a:pt x="1278" y="1774"/>
                  </a:lnTo>
                  <a:lnTo>
                    <a:pt x="1285" y="1753"/>
                  </a:lnTo>
                  <a:lnTo>
                    <a:pt x="1288" y="1730"/>
                  </a:lnTo>
                  <a:lnTo>
                    <a:pt x="1291" y="1674"/>
                  </a:lnTo>
                  <a:lnTo>
                    <a:pt x="1301" y="1622"/>
                  </a:lnTo>
                  <a:lnTo>
                    <a:pt x="1317" y="1571"/>
                  </a:lnTo>
                  <a:lnTo>
                    <a:pt x="1339" y="1524"/>
                  </a:lnTo>
                  <a:lnTo>
                    <a:pt x="1366" y="1479"/>
                  </a:lnTo>
                  <a:lnTo>
                    <a:pt x="1399" y="1438"/>
                  </a:lnTo>
                  <a:lnTo>
                    <a:pt x="1436" y="1401"/>
                  </a:lnTo>
                  <a:lnTo>
                    <a:pt x="1477" y="1369"/>
                  </a:lnTo>
                  <a:lnTo>
                    <a:pt x="1522" y="1342"/>
                  </a:lnTo>
                  <a:lnTo>
                    <a:pt x="1569" y="1320"/>
                  </a:lnTo>
                  <a:lnTo>
                    <a:pt x="1619" y="1304"/>
                  </a:lnTo>
                  <a:lnTo>
                    <a:pt x="1673" y="1294"/>
                  </a:lnTo>
                  <a:lnTo>
                    <a:pt x="1728" y="1291"/>
                  </a:lnTo>
                  <a:lnTo>
                    <a:pt x="1751" y="1287"/>
                  </a:lnTo>
                  <a:lnTo>
                    <a:pt x="1773" y="1280"/>
                  </a:lnTo>
                  <a:lnTo>
                    <a:pt x="1791" y="1269"/>
                  </a:lnTo>
                  <a:lnTo>
                    <a:pt x="1806" y="1252"/>
                  </a:lnTo>
                  <a:lnTo>
                    <a:pt x="1817" y="1235"/>
                  </a:lnTo>
                  <a:lnTo>
                    <a:pt x="1825" y="1213"/>
                  </a:lnTo>
                  <a:lnTo>
                    <a:pt x="1828" y="1190"/>
                  </a:lnTo>
                  <a:lnTo>
                    <a:pt x="1825" y="1167"/>
                  </a:lnTo>
                  <a:lnTo>
                    <a:pt x="1817" y="1146"/>
                  </a:lnTo>
                  <a:lnTo>
                    <a:pt x="1806" y="1128"/>
                  </a:lnTo>
                  <a:lnTo>
                    <a:pt x="1791" y="1112"/>
                  </a:lnTo>
                  <a:lnTo>
                    <a:pt x="1773" y="1100"/>
                  </a:lnTo>
                  <a:lnTo>
                    <a:pt x="1751" y="1093"/>
                  </a:lnTo>
                  <a:lnTo>
                    <a:pt x="1728" y="1090"/>
                  </a:lnTo>
                  <a:close/>
                  <a:moveTo>
                    <a:pt x="1722" y="841"/>
                  </a:moveTo>
                  <a:lnTo>
                    <a:pt x="1799" y="843"/>
                  </a:lnTo>
                  <a:lnTo>
                    <a:pt x="1874" y="852"/>
                  </a:lnTo>
                  <a:lnTo>
                    <a:pt x="1948" y="867"/>
                  </a:lnTo>
                  <a:lnTo>
                    <a:pt x="2018" y="889"/>
                  </a:lnTo>
                  <a:lnTo>
                    <a:pt x="2087" y="915"/>
                  </a:lnTo>
                  <a:lnTo>
                    <a:pt x="2151" y="948"/>
                  </a:lnTo>
                  <a:lnTo>
                    <a:pt x="2214" y="984"/>
                  </a:lnTo>
                  <a:lnTo>
                    <a:pt x="2273" y="1027"/>
                  </a:lnTo>
                  <a:lnTo>
                    <a:pt x="2328" y="1073"/>
                  </a:lnTo>
                  <a:lnTo>
                    <a:pt x="2378" y="1124"/>
                  </a:lnTo>
                  <a:lnTo>
                    <a:pt x="2425" y="1179"/>
                  </a:lnTo>
                  <a:lnTo>
                    <a:pt x="2468" y="1237"/>
                  </a:lnTo>
                  <a:lnTo>
                    <a:pt x="2505" y="1299"/>
                  </a:lnTo>
                  <a:lnTo>
                    <a:pt x="2538" y="1364"/>
                  </a:lnTo>
                  <a:lnTo>
                    <a:pt x="2565" y="1432"/>
                  </a:lnTo>
                  <a:lnTo>
                    <a:pt x="2586" y="1503"/>
                  </a:lnTo>
                  <a:lnTo>
                    <a:pt x="2602" y="1575"/>
                  </a:lnTo>
                  <a:lnTo>
                    <a:pt x="2612" y="1650"/>
                  </a:lnTo>
                  <a:lnTo>
                    <a:pt x="2616" y="1727"/>
                  </a:lnTo>
                  <a:lnTo>
                    <a:pt x="2611" y="1806"/>
                  </a:lnTo>
                  <a:lnTo>
                    <a:pt x="2601" y="1882"/>
                  </a:lnTo>
                  <a:lnTo>
                    <a:pt x="2585" y="1958"/>
                  </a:lnTo>
                  <a:lnTo>
                    <a:pt x="2562" y="2030"/>
                  </a:lnTo>
                  <a:lnTo>
                    <a:pt x="2533" y="2099"/>
                  </a:lnTo>
                  <a:lnTo>
                    <a:pt x="2499" y="2166"/>
                  </a:lnTo>
                  <a:lnTo>
                    <a:pt x="2460" y="2228"/>
                  </a:lnTo>
                  <a:lnTo>
                    <a:pt x="2415" y="2287"/>
                  </a:lnTo>
                  <a:lnTo>
                    <a:pt x="2366" y="2342"/>
                  </a:lnTo>
                  <a:lnTo>
                    <a:pt x="2324" y="2389"/>
                  </a:lnTo>
                  <a:lnTo>
                    <a:pt x="2286" y="2439"/>
                  </a:lnTo>
                  <a:lnTo>
                    <a:pt x="2252" y="2491"/>
                  </a:lnTo>
                  <a:lnTo>
                    <a:pt x="2222" y="2546"/>
                  </a:lnTo>
                  <a:lnTo>
                    <a:pt x="2197" y="2603"/>
                  </a:lnTo>
                  <a:lnTo>
                    <a:pt x="2176" y="2662"/>
                  </a:lnTo>
                  <a:lnTo>
                    <a:pt x="2160" y="2722"/>
                  </a:lnTo>
                  <a:lnTo>
                    <a:pt x="2148" y="2783"/>
                  </a:lnTo>
                  <a:lnTo>
                    <a:pt x="2140" y="2813"/>
                  </a:lnTo>
                  <a:lnTo>
                    <a:pt x="2127" y="2839"/>
                  </a:lnTo>
                  <a:lnTo>
                    <a:pt x="2109" y="2862"/>
                  </a:lnTo>
                  <a:lnTo>
                    <a:pt x="2087" y="2881"/>
                  </a:lnTo>
                  <a:lnTo>
                    <a:pt x="2062" y="2895"/>
                  </a:lnTo>
                  <a:lnTo>
                    <a:pt x="2033" y="2904"/>
                  </a:lnTo>
                  <a:lnTo>
                    <a:pt x="2002" y="2907"/>
                  </a:lnTo>
                  <a:lnTo>
                    <a:pt x="1452" y="2907"/>
                  </a:lnTo>
                  <a:lnTo>
                    <a:pt x="1422" y="2904"/>
                  </a:lnTo>
                  <a:lnTo>
                    <a:pt x="1394" y="2895"/>
                  </a:lnTo>
                  <a:lnTo>
                    <a:pt x="1369" y="2881"/>
                  </a:lnTo>
                  <a:lnTo>
                    <a:pt x="1347" y="2862"/>
                  </a:lnTo>
                  <a:lnTo>
                    <a:pt x="1328" y="2839"/>
                  </a:lnTo>
                  <a:lnTo>
                    <a:pt x="1315" y="2813"/>
                  </a:lnTo>
                  <a:lnTo>
                    <a:pt x="1307" y="2785"/>
                  </a:lnTo>
                  <a:lnTo>
                    <a:pt x="1295" y="2722"/>
                  </a:lnTo>
                  <a:lnTo>
                    <a:pt x="1279" y="2662"/>
                  </a:lnTo>
                  <a:lnTo>
                    <a:pt x="1258" y="2603"/>
                  </a:lnTo>
                  <a:lnTo>
                    <a:pt x="1232" y="2546"/>
                  </a:lnTo>
                  <a:lnTo>
                    <a:pt x="1202" y="2491"/>
                  </a:lnTo>
                  <a:lnTo>
                    <a:pt x="1168" y="2438"/>
                  </a:lnTo>
                  <a:lnTo>
                    <a:pt x="1130" y="2389"/>
                  </a:lnTo>
                  <a:lnTo>
                    <a:pt x="1088" y="2342"/>
                  </a:lnTo>
                  <a:lnTo>
                    <a:pt x="1040" y="2287"/>
                  </a:lnTo>
                  <a:lnTo>
                    <a:pt x="996" y="2229"/>
                  </a:lnTo>
                  <a:lnTo>
                    <a:pt x="958" y="2167"/>
                  </a:lnTo>
                  <a:lnTo>
                    <a:pt x="924" y="2102"/>
                  </a:lnTo>
                  <a:lnTo>
                    <a:pt x="896" y="2033"/>
                  </a:lnTo>
                  <a:lnTo>
                    <a:pt x="873" y="1963"/>
                  </a:lnTo>
                  <a:lnTo>
                    <a:pt x="855" y="1890"/>
                  </a:lnTo>
                  <a:lnTo>
                    <a:pt x="845" y="1814"/>
                  </a:lnTo>
                  <a:lnTo>
                    <a:pt x="841" y="1737"/>
                  </a:lnTo>
                  <a:lnTo>
                    <a:pt x="843" y="1659"/>
                  </a:lnTo>
                  <a:lnTo>
                    <a:pt x="852" y="1585"/>
                  </a:lnTo>
                  <a:lnTo>
                    <a:pt x="867" y="1512"/>
                  </a:lnTo>
                  <a:lnTo>
                    <a:pt x="888" y="1440"/>
                  </a:lnTo>
                  <a:lnTo>
                    <a:pt x="914" y="1373"/>
                  </a:lnTo>
                  <a:lnTo>
                    <a:pt x="946" y="1307"/>
                  </a:lnTo>
                  <a:lnTo>
                    <a:pt x="982" y="1245"/>
                  </a:lnTo>
                  <a:lnTo>
                    <a:pt x="1024" y="1187"/>
                  </a:lnTo>
                  <a:lnTo>
                    <a:pt x="1070" y="1131"/>
                  </a:lnTo>
                  <a:lnTo>
                    <a:pt x="1120" y="1081"/>
                  </a:lnTo>
                  <a:lnTo>
                    <a:pt x="1175" y="1034"/>
                  </a:lnTo>
                  <a:lnTo>
                    <a:pt x="1233" y="991"/>
                  </a:lnTo>
                  <a:lnTo>
                    <a:pt x="1294" y="953"/>
                  </a:lnTo>
                  <a:lnTo>
                    <a:pt x="1359" y="920"/>
                  </a:lnTo>
                  <a:lnTo>
                    <a:pt x="1427" y="893"/>
                  </a:lnTo>
                  <a:lnTo>
                    <a:pt x="1497" y="871"/>
                  </a:lnTo>
                  <a:lnTo>
                    <a:pt x="1570" y="854"/>
                  </a:lnTo>
                  <a:lnTo>
                    <a:pt x="1644" y="844"/>
                  </a:lnTo>
                  <a:lnTo>
                    <a:pt x="1722" y="841"/>
                  </a:lnTo>
                  <a:close/>
                  <a:moveTo>
                    <a:pt x="2868" y="477"/>
                  </a:moveTo>
                  <a:lnTo>
                    <a:pt x="2890" y="477"/>
                  </a:lnTo>
                  <a:lnTo>
                    <a:pt x="2911" y="481"/>
                  </a:lnTo>
                  <a:lnTo>
                    <a:pt x="2932" y="491"/>
                  </a:lnTo>
                  <a:lnTo>
                    <a:pt x="2951" y="505"/>
                  </a:lnTo>
                  <a:lnTo>
                    <a:pt x="2965" y="524"/>
                  </a:lnTo>
                  <a:lnTo>
                    <a:pt x="2974" y="544"/>
                  </a:lnTo>
                  <a:lnTo>
                    <a:pt x="2979" y="566"/>
                  </a:lnTo>
                  <a:lnTo>
                    <a:pt x="2979" y="587"/>
                  </a:lnTo>
                  <a:lnTo>
                    <a:pt x="2974" y="608"/>
                  </a:lnTo>
                  <a:lnTo>
                    <a:pt x="2965" y="629"/>
                  </a:lnTo>
                  <a:lnTo>
                    <a:pt x="2951" y="646"/>
                  </a:lnTo>
                  <a:lnTo>
                    <a:pt x="2702" y="895"/>
                  </a:lnTo>
                  <a:lnTo>
                    <a:pt x="2687" y="908"/>
                  </a:lnTo>
                  <a:lnTo>
                    <a:pt x="2669" y="917"/>
                  </a:lnTo>
                  <a:lnTo>
                    <a:pt x="2651" y="922"/>
                  </a:lnTo>
                  <a:lnTo>
                    <a:pt x="2631" y="923"/>
                  </a:lnTo>
                  <a:lnTo>
                    <a:pt x="2612" y="922"/>
                  </a:lnTo>
                  <a:lnTo>
                    <a:pt x="2594" y="917"/>
                  </a:lnTo>
                  <a:lnTo>
                    <a:pt x="2576" y="908"/>
                  </a:lnTo>
                  <a:lnTo>
                    <a:pt x="2560" y="895"/>
                  </a:lnTo>
                  <a:lnTo>
                    <a:pt x="2545" y="877"/>
                  </a:lnTo>
                  <a:lnTo>
                    <a:pt x="2536" y="856"/>
                  </a:lnTo>
                  <a:lnTo>
                    <a:pt x="2531" y="835"/>
                  </a:lnTo>
                  <a:lnTo>
                    <a:pt x="2531" y="813"/>
                  </a:lnTo>
                  <a:lnTo>
                    <a:pt x="2536" y="792"/>
                  </a:lnTo>
                  <a:lnTo>
                    <a:pt x="2545" y="771"/>
                  </a:lnTo>
                  <a:lnTo>
                    <a:pt x="2560" y="754"/>
                  </a:lnTo>
                  <a:lnTo>
                    <a:pt x="2808" y="505"/>
                  </a:lnTo>
                  <a:lnTo>
                    <a:pt x="2827" y="491"/>
                  </a:lnTo>
                  <a:lnTo>
                    <a:pt x="2847" y="481"/>
                  </a:lnTo>
                  <a:lnTo>
                    <a:pt x="2868" y="477"/>
                  </a:lnTo>
                  <a:close/>
                  <a:moveTo>
                    <a:pt x="565" y="476"/>
                  </a:moveTo>
                  <a:lnTo>
                    <a:pt x="587" y="476"/>
                  </a:lnTo>
                  <a:lnTo>
                    <a:pt x="609" y="480"/>
                  </a:lnTo>
                  <a:lnTo>
                    <a:pt x="628" y="490"/>
                  </a:lnTo>
                  <a:lnTo>
                    <a:pt x="647" y="504"/>
                  </a:lnTo>
                  <a:lnTo>
                    <a:pt x="894" y="753"/>
                  </a:lnTo>
                  <a:lnTo>
                    <a:pt x="910" y="771"/>
                  </a:lnTo>
                  <a:lnTo>
                    <a:pt x="919" y="791"/>
                  </a:lnTo>
                  <a:lnTo>
                    <a:pt x="924" y="813"/>
                  </a:lnTo>
                  <a:lnTo>
                    <a:pt x="924" y="835"/>
                  </a:lnTo>
                  <a:lnTo>
                    <a:pt x="919" y="855"/>
                  </a:lnTo>
                  <a:lnTo>
                    <a:pt x="910" y="876"/>
                  </a:lnTo>
                  <a:lnTo>
                    <a:pt x="894" y="894"/>
                  </a:lnTo>
                  <a:lnTo>
                    <a:pt x="879" y="907"/>
                  </a:lnTo>
                  <a:lnTo>
                    <a:pt x="862" y="915"/>
                  </a:lnTo>
                  <a:lnTo>
                    <a:pt x="843" y="921"/>
                  </a:lnTo>
                  <a:lnTo>
                    <a:pt x="824" y="923"/>
                  </a:lnTo>
                  <a:lnTo>
                    <a:pt x="806" y="921"/>
                  </a:lnTo>
                  <a:lnTo>
                    <a:pt x="787" y="915"/>
                  </a:lnTo>
                  <a:lnTo>
                    <a:pt x="770" y="907"/>
                  </a:lnTo>
                  <a:lnTo>
                    <a:pt x="754" y="894"/>
                  </a:lnTo>
                  <a:lnTo>
                    <a:pt x="505" y="646"/>
                  </a:lnTo>
                  <a:lnTo>
                    <a:pt x="490" y="628"/>
                  </a:lnTo>
                  <a:lnTo>
                    <a:pt x="481" y="608"/>
                  </a:lnTo>
                  <a:lnTo>
                    <a:pt x="476" y="586"/>
                  </a:lnTo>
                  <a:lnTo>
                    <a:pt x="476" y="564"/>
                  </a:lnTo>
                  <a:lnTo>
                    <a:pt x="481" y="543"/>
                  </a:lnTo>
                  <a:lnTo>
                    <a:pt x="490" y="523"/>
                  </a:lnTo>
                  <a:lnTo>
                    <a:pt x="505" y="504"/>
                  </a:lnTo>
                  <a:lnTo>
                    <a:pt x="523" y="490"/>
                  </a:lnTo>
                  <a:lnTo>
                    <a:pt x="543" y="480"/>
                  </a:lnTo>
                  <a:lnTo>
                    <a:pt x="565" y="476"/>
                  </a:lnTo>
                  <a:close/>
                  <a:moveTo>
                    <a:pt x="1728" y="0"/>
                  </a:moveTo>
                  <a:lnTo>
                    <a:pt x="1751" y="2"/>
                  </a:lnTo>
                  <a:lnTo>
                    <a:pt x="1773" y="10"/>
                  </a:lnTo>
                  <a:lnTo>
                    <a:pt x="1791" y="22"/>
                  </a:lnTo>
                  <a:lnTo>
                    <a:pt x="1806" y="37"/>
                  </a:lnTo>
                  <a:lnTo>
                    <a:pt x="1817" y="56"/>
                  </a:lnTo>
                  <a:lnTo>
                    <a:pt x="1825" y="77"/>
                  </a:lnTo>
                  <a:lnTo>
                    <a:pt x="1828" y="100"/>
                  </a:lnTo>
                  <a:lnTo>
                    <a:pt x="1828" y="450"/>
                  </a:lnTo>
                  <a:lnTo>
                    <a:pt x="1825" y="473"/>
                  </a:lnTo>
                  <a:lnTo>
                    <a:pt x="1817" y="494"/>
                  </a:lnTo>
                  <a:lnTo>
                    <a:pt x="1805" y="513"/>
                  </a:lnTo>
                  <a:lnTo>
                    <a:pt x="1790" y="528"/>
                  </a:lnTo>
                  <a:lnTo>
                    <a:pt x="1771" y="539"/>
                  </a:lnTo>
                  <a:lnTo>
                    <a:pt x="1751" y="547"/>
                  </a:lnTo>
                  <a:lnTo>
                    <a:pt x="1728" y="550"/>
                  </a:lnTo>
                  <a:lnTo>
                    <a:pt x="1705" y="547"/>
                  </a:lnTo>
                  <a:lnTo>
                    <a:pt x="1684" y="539"/>
                  </a:lnTo>
                  <a:lnTo>
                    <a:pt x="1665" y="528"/>
                  </a:lnTo>
                  <a:lnTo>
                    <a:pt x="1650" y="513"/>
                  </a:lnTo>
                  <a:lnTo>
                    <a:pt x="1638" y="494"/>
                  </a:lnTo>
                  <a:lnTo>
                    <a:pt x="1630" y="473"/>
                  </a:lnTo>
                  <a:lnTo>
                    <a:pt x="1628" y="450"/>
                  </a:lnTo>
                  <a:lnTo>
                    <a:pt x="1628" y="100"/>
                  </a:lnTo>
                  <a:lnTo>
                    <a:pt x="1630" y="77"/>
                  </a:lnTo>
                  <a:lnTo>
                    <a:pt x="1638" y="56"/>
                  </a:lnTo>
                  <a:lnTo>
                    <a:pt x="1650" y="37"/>
                  </a:lnTo>
                  <a:lnTo>
                    <a:pt x="1665" y="22"/>
                  </a:lnTo>
                  <a:lnTo>
                    <a:pt x="1684" y="10"/>
                  </a:lnTo>
                  <a:lnTo>
                    <a:pt x="1705" y="2"/>
                  </a:lnTo>
                  <a:lnTo>
                    <a:pt x="17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39" name="Google Shape;539;p4"/>
            <p:cNvSpPr/>
            <p:nvPr/>
          </p:nvSpPr>
          <p:spPr>
            <a:xfrm>
              <a:off x="5686179" y="5443565"/>
              <a:ext cx="149289" cy="296276"/>
            </a:xfrm>
            <a:custGeom>
              <a:avLst/>
              <a:gdLst/>
              <a:ahLst/>
              <a:cxnLst/>
              <a:rect l="l" t="t" r="r" b="b"/>
              <a:pathLst>
                <a:path w="3212" h="6200" extrusionOk="0">
                  <a:moveTo>
                    <a:pt x="1445" y="0"/>
                  </a:moveTo>
                  <a:lnTo>
                    <a:pt x="1613" y="0"/>
                  </a:lnTo>
                  <a:lnTo>
                    <a:pt x="1696" y="0"/>
                  </a:lnTo>
                  <a:lnTo>
                    <a:pt x="1767" y="2"/>
                  </a:lnTo>
                  <a:lnTo>
                    <a:pt x="1826" y="4"/>
                  </a:lnTo>
                  <a:lnTo>
                    <a:pt x="1873" y="12"/>
                  </a:lnTo>
                  <a:lnTo>
                    <a:pt x="1913" y="23"/>
                  </a:lnTo>
                  <a:lnTo>
                    <a:pt x="1943" y="38"/>
                  </a:lnTo>
                  <a:lnTo>
                    <a:pt x="1966" y="61"/>
                  </a:lnTo>
                  <a:lnTo>
                    <a:pt x="1981" y="91"/>
                  </a:lnTo>
                  <a:lnTo>
                    <a:pt x="1992" y="129"/>
                  </a:lnTo>
                  <a:lnTo>
                    <a:pt x="1998" y="176"/>
                  </a:lnTo>
                  <a:lnTo>
                    <a:pt x="2001" y="234"/>
                  </a:lnTo>
                  <a:lnTo>
                    <a:pt x="2003" y="306"/>
                  </a:lnTo>
                  <a:lnTo>
                    <a:pt x="2003" y="387"/>
                  </a:lnTo>
                  <a:lnTo>
                    <a:pt x="2005" y="451"/>
                  </a:lnTo>
                  <a:lnTo>
                    <a:pt x="2005" y="504"/>
                  </a:lnTo>
                  <a:lnTo>
                    <a:pt x="2009" y="548"/>
                  </a:lnTo>
                  <a:lnTo>
                    <a:pt x="2015" y="583"/>
                  </a:lnTo>
                  <a:lnTo>
                    <a:pt x="2024" y="612"/>
                  </a:lnTo>
                  <a:lnTo>
                    <a:pt x="2039" y="634"/>
                  </a:lnTo>
                  <a:lnTo>
                    <a:pt x="2060" y="653"/>
                  </a:lnTo>
                  <a:lnTo>
                    <a:pt x="2086" y="667"/>
                  </a:lnTo>
                  <a:lnTo>
                    <a:pt x="2120" y="678"/>
                  </a:lnTo>
                  <a:lnTo>
                    <a:pt x="2164" y="687"/>
                  </a:lnTo>
                  <a:lnTo>
                    <a:pt x="2216" y="697"/>
                  </a:lnTo>
                  <a:lnTo>
                    <a:pt x="2279" y="706"/>
                  </a:lnTo>
                  <a:lnTo>
                    <a:pt x="2435" y="736"/>
                  </a:lnTo>
                  <a:lnTo>
                    <a:pt x="2588" y="778"/>
                  </a:lnTo>
                  <a:lnTo>
                    <a:pt x="2737" y="829"/>
                  </a:lnTo>
                  <a:lnTo>
                    <a:pt x="2884" y="887"/>
                  </a:lnTo>
                  <a:lnTo>
                    <a:pt x="2926" y="910"/>
                  </a:lnTo>
                  <a:lnTo>
                    <a:pt x="2958" y="935"/>
                  </a:lnTo>
                  <a:lnTo>
                    <a:pt x="2984" y="965"/>
                  </a:lnTo>
                  <a:lnTo>
                    <a:pt x="2999" y="997"/>
                  </a:lnTo>
                  <a:lnTo>
                    <a:pt x="3009" y="1035"/>
                  </a:lnTo>
                  <a:lnTo>
                    <a:pt x="3007" y="1076"/>
                  </a:lnTo>
                  <a:lnTo>
                    <a:pt x="2997" y="1121"/>
                  </a:lnTo>
                  <a:lnTo>
                    <a:pt x="2948" y="1289"/>
                  </a:lnTo>
                  <a:lnTo>
                    <a:pt x="2899" y="1457"/>
                  </a:lnTo>
                  <a:lnTo>
                    <a:pt x="2848" y="1625"/>
                  </a:lnTo>
                  <a:lnTo>
                    <a:pt x="2831" y="1672"/>
                  </a:lnTo>
                  <a:lnTo>
                    <a:pt x="2814" y="1710"/>
                  </a:lnTo>
                  <a:lnTo>
                    <a:pt x="2794" y="1740"/>
                  </a:lnTo>
                  <a:lnTo>
                    <a:pt x="2773" y="1759"/>
                  </a:lnTo>
                  <a:lnTo>
                    <a:pt x="2746" y="1771"/>
                  </a:lnTo>
                  <a:lnTo>
                    <a:pt x="2718" y="1772"/>
                  </a:lnTo>
                  <a:lnTo>
                    <a:pt x="2684" y="1767"/>
                  </a:lnTo>
                  <a:lnTo>
                    <a:pt x="2643" y="1754"/>
                  </a:lnTo>
                  <a:lnTo>
                    <a:pt x="2597" y="1733"/>
                  </a:lnTo>
                  <a:lnTo>
                    <a:pt x="2465" y="1676"/>
                  </a:lnTo>
                  <a:lnTo>
                    <a:pt x="2333" y="1629"/>
                  </a:lnTo>
                  <a:lnTo>
                    <a:pt x="2198" y="1591"/>
                  </a:lnTo>
                  <a:lnTo>
                    <a:pt x="2062" y="1565"/>
                  </a:lnTo>
                  <a:lnTo>
                    <a:pt x="1922" y="1548"/>
                  </a:lnTo>
                  <a:lnTo>
                    <a:pt x="1783" y="1540"/>
                  </a:lnTo>
                  <a:lnTo>
                    <a:pt x="1639" y="1544"/>
                  </a:lnTo>
                  <a:lnTo>
                    <a:pt x="1575" y="1548"/>
                  </a:lnTo>
                  <a:lnTo>
                    <a:pt x="1509" y="1557"/>
                  </a:lnTo>
                  <a:lnTo>
                    <a:pt x="1447" y="1572"/>
                  </a:lnTo>
                  <a:lnTo>
                    <a:pt x="1385" y="1595"/>
                  </a:lnTo>
                  <a:lnTo>
                    <a:pt x="1326" y="1625"/>
                  </a:lnTo>
                  <a:lnTo>
                    <a:pt x="1275" y="1661"/>
                  </a:lnTo>
                  <a:lnTo>
                    <a:pt x="1232" y="1701"/>
                  </a:lnTo>
                  <a:lnTo>
                    <a:pt x="1198" y="1744"/>
                  </a:lnTo>
                  <a:lnTo>
                    <a:pt x="1170" y="1791"/>
                  </a:lnTo>
                  <a:lnTo>
                    <a:pt x="1151" y="1840"/>
                  </a:lnTo>
                  <a:lnTo>
                    <a:pt x="1139" y="1891"/>
                  </a:lnTo>
                  <a:lnTo>
                    <a:pt x="1136" y="1944"/>
                  </a:lnTo>
                  <a:lnTo>
                    <a:pt x="1141" y="1997"/>
                  </a:lnTo>
                  <a:lnTo>
                    <a:pt x="1154" y="2048"/>
                  </a:lnTo>
                  <a:lnTo>
                    <a:pt x="1175" y="2099"/>
                  </a:lnTo>
                  <a:lnTo>
                    <a:pt x="1207" y="2150"/>
                  </a:lnTo>
                  <a:lnTo>
                    <a:pt x="1247" y="2197"/>
                  </a:lnTo>
                  <a:lnTo>
                    <a:pt x="1294" y="2241"/>
                  </a:lnTo>
                  <a:lnTo>
                    <a:pt x="1371" y="2297"/>
                  </a:lnTo>
                  <a:lnTo>
                    <a:pt x="1453" y="2348"/>
                  </a:lnTo>
                  <a:lnTo>
                    <a:pt x="1535" y="2393"/>
                  </a:lnTo>
                  <a:lnTo>
                    <a:pt x="1622" y="2435"/>
                  </a:lnTo>
                  <a:lnTo>
                    <a:pt x="1711" y="2473"/>
                  </a:lnTo>
                  <a:lnTo>
                    <a:pt x="1866" y="2537"/>
                  </a:lnTo>
                  <a:lnTo>
                    <a:pt x="2018" y="2601"/>
                  </a:lnTo>
                  <a:lnTo>
                    <a:pt x="2171" y="2669"/>
                  </a:lnTo>
                  <a:lnTo>
                    <a:pt x="2320" y="2739"/>
                  </a:lnTo>
                  <a:lnTo>
                    <a:pt x="2469" y="2816"/>
                  </a:lnTo>
                  <a:lnTo>
                    <a:pt x="2571" y="2878"/>
                  </a:lnTo>
                  <a:lnTo>
                    <a:pt x="2665" y="2946"/>
                  </a:lnTo>
                  <a:lnTo>
                    <a:pt x="2754" y="3020"/>
                  </a:lnTo>
                  <a:lnTo>
                    <a:pt x="2835" y="3099"/>
                  </a:lnTo>
                  <a:lnTo>
                    <a:pt x="2907" y="3184"/>
                  </a:lnTo>
                  <a:lnTo>
                    <a:pt x="2973" y="3273"/>
                  </a:lnTo>
                  <a:lnTo>
                    <a:pt x="3031" y="3363"/>
                  </a:lnTo>
                  <a:lnTo>
                    <a:pt x="3080" y="3460"/>
                  </a:lnTo>
                  <a:lnTo>
                    <a:pt x="3124" y="3558"/>
                  </a:lnTo>
                  <a:lnTo>
                    <a:pt x="3158" y="3660"/>
                  </a:lnTo>
                  <a:lnTo>
                    <a:pt x="3184" y="3762"/>
                  </a:lnTo>
                  <a:lnTo>
                    <a:pt x="3201" y="3867"/>
                  </a:lnTo>
                  <a:lnTo>
                    <a:pt x="3210" y="3973"/>
                  </a:lnTo>
                  <a:lnTo>
                    <a:pt x="3212" y="4079"/>
                  </a:lnTo>
                  <a:lnTo>
                    <a:pt x="3205" y="4184"/>
                  </a:lnTo>
                  <a:lnTo>
                    <a:pt x="3188" y="4290"/>
                  </a:lnTo>
                  <a:lnTo>
                    <a:pt x="3163" y="4394"/>
                  </a:lnTo>
                  <a:lnTo>
                    <a:pt x="3129" y="4498"/>
                  </a:lnTo>
                  <a:lnTo>
                    <a:pt x="3088" y="4600"/>
                  </a:lnTo>
                  <a:lnTo>
                    <a:pt x="3037" y="4698"/>
                  </a:lnTo>
                  <a:lnTo>
                    <a:pt x="2975" y="4794"/>
                  </a:lnTo>
                  <a:lnTo>
                    <a:pt x="2905" y="4886"/>
                  </a:lnTo>
                  <a:lnTo>
                    <a:pt x="2829" y="4973"/>
                  </a:lnTo>
                  <a:lnTo>
                    <a:pt x="2746" y="5053"/>
                  </a:lnTo>
                  <a:lnTo>
                    <a:pt x="2660" y="5124"/>
                  </a:lnTo>
                  <a:lnTo>
                    <a:pt x="2567" y="5188"/>
                  </a:lnTo>
                  <a:lnTo>
                    <a:pt x="2469" y="5245"/>
                  </a:lnTo>
                  <a:lnTo>
                    <a:pt x="2367" y="5294"/>
                  </a:lnTo>
                  <a:lnTo>
                    <a:pt x="2262" y="5336"/>
                  </a:lnTo>
                  <a:lnTo>
                    <a:pt x="2150" y="5370"/>
                  </a:lnTo>
                  <a:lnTo>
                    <a:pt x="2105" y="5385"/>
                  </a:lnTo>
                  <a:lnTo>
                    <a:pt x="2067" y="5404"/>
                  </a:lnTo>
                  <a:lnTo>
                    <a:pt x="2033" y="5426"/>
                  </a:lnTo>
                  <a:lnTo>
                    <a:pt x="2009" y="5453"/>
                  </a:lnTo>
                  <a:lnTo>
                    <a:pt x="1988" y="5485"/>
                  </a:lnTo>
                  <a:lnTo>
                    <a:pt x="1975" y="5521"/>
                  </a:lnTo>
                  <a:lnTo>
                    <a:pt x="1969" y="5564"/>
                  </a:lnTo>
                  <a:lnTo>
                    <a:pt x="1967" y="5611"/>
                  </a:lnTo>
                  <a:lnTo>
                    <a:pt x="1969" y="5745"/>
                  </a:lnTo>
                  <a:lnTo>
                    <a:pt x="1967" y="5879"/>
                  </a:lnTo>
                  <a:lnTo>
                    <a:pt x="1967" y="6011"/>
                  </a:lnTo>
                  <a:lnTo>
                    <a:pt x="1964" y="6060"/>
                  </a:lnTo>
                  <a:lnTo>
                    <a:pt x="1952" y="6100"/>
                  </a:lnTo>
                  <a:lnTo>
                    <a:pt x="1933" y="6134"/>
                  </a:lnTo>
                  <a:lnTo>
                    <a:pt x="1909" y="6160"/>
                  </a:lnTo>
                  <a:lnTo>
                    <a:pt x="1875" y="6181"/>
                  </a:lnTo>
                  <a:lnTo>
                    <a:pt x="1835" y="6192"/>
                  </a:lnTo>
                  <a:lnTo>
                    <a:pt x="1788" y="6198"/>
                  </a:lnTo>
                  <a:lnTo>
                    <a:pt x="1573" y="6200"/>
                  </a:lnTo>
                  <a:lnTo>
                    <a:pt x="1358" y="6200"/>
                  </a:lnTo>
                  <a:lnTo>
                    <a:pt x="1313" y="6194"/>
                  </a:lnTo>
                  <a:lnTo>
                    <a:pt x="1275" y="6185"/>
                  </a:lnTo>
                  <a:lnTo>
                    <a:pt x="1243" y="6168"/>
                  </a:lnTo>
                  <a:lnTo>
                    <a:pt x="1217" y="6145"/>
                  </a:lnTo>
                  <a:lnTo>
                    <a:pt x="1198" y="6117"/>
                  </a:lnTo>
                  <a:lnTo>
                    <a:pt x="1183" y="6085"/>
                  </a:lnTo>
                  <a:lnTo>
                    <a:pt x="1173" y="6045"/>
                  </a:lnTo>
                  <a:lnTo>
                    <a:pt x="1171" y="6002"/>
                  </a:lnTo>
                  <a:lnTo>
                    <a:pt x="1170" y="5855"/>
                  </a:lnTo>
                  <a:lnTo>
                    <a:pt x="1168" y="5709"/>
                  </a:lnTo>
                  <a:lnTo>
                    <a:pt x="1168" y="5651"/>
                  </a:lnTo>
                  <a:lnTo>
                    <a:pt x="1164" y="5602"/>
                  </a:lnTo>
                  <a:lnTo>
                    <a:pt x="1160" y="5564"/>
                  </a:lnTo>
                  <a:lnTo>
                    <a:pt x="1151" y="5534"/>
                  </a:lnTo>
                  <a:lnTo>
                    <a:pt x="1138" y="5511"/>
                  </a:lnTo>
                  <a:lnTo>
                    <a:pt x="1117" y="5494"/>
                  </a:lnTo>
                  <a:lnTo>
                    <a:pt x="1090" y="5481"/>
                  </a:lnTo>
                  <a:lnTo>
                    <a:pt x="1055" y="5470"/>
                  </a:lnTo>
                  <a:lnTo>
                    <a:pt x="1007" y="5460"/>
                  </a:lnTo>
                  <a:lnTo>
                    <a:pt x="953" y="5451"/>
                  </a:lnTo>
                  <a:lnTo>
                    <a:pt x="821" y="5428"/>
                  </a:lnTo>
                  <a:lnTo>
                    <a:pt x="689" y="5402"/>
                  </a:lnTo>
                  <a:lnTo>
                    <a:pt x="560" y="5370"/>
                  </a:lnTo>
                  <a:lnTo>
                    <a:pt x="432" y="5332"/>
                  </a:lnTo>
                  <a:lnTo>
                    <a:pt x="308" y="5285"/>
                  </a:lnTo>
                  <a:lnTo>
                    <a:pt x="183" y="5230"/>
                  </a:lnTo>
                  <a:lnTo>
                    <a:pt x="132" y="5204"/>
                  </a:lnTo>
                  <a:lnTo>
                    <a:pt x="89" y="5179"/>
                  </a:lnTo>
                  <a:lnTo>
                    <a:pt x="55" y="5154"/>
                  </a:lnTo>
                  <a:lnTo>
                    <a:pt x="30" y="5128"/>
                  </a:lnTo>
                  <a:lnTo>
                    <a:pt x="13" y="5100"/>
                  </a:lnTo>
                  <a:lnTo>
                    <a:pt x="4" y="5070"/>
                  </a:lnTo>
                  <a:lnTo>
                    <a:pt x="0" y="5034"/>
                  </a:lnTo>
                  <a:lnTo>
                    <a:pt x="4" y="4994"/>
                  </a:lnTo>
                  <a:lnTo>
                    <a:pt x="13" y="4945"/>
                  </a:lnTo>
                  <a:lnTo>
                    <a:pt x="28" y="4890"/>
                  </a:lnTo>
                  <a:lnTo>
                    <a:pt x="89" y="4668"/>
                  </a:lnTo>
                  <a:lnTo>
                    <a:pt x="155" y="4445"/>
                  </a:lnTo>
                  <a:lnTo>
                    <a:pt x="172" y="4400"/>
                  </a:lnTo>
                  <a:lnTo>
                    <a:pt x="189" y="4362"/>
                  </a:lnTo>
                  <a:lnTo>
                    <a:pt x="206" y="4332"/>
                  </a:lnTo>
                  <a:lnTo>
                    <a:pt x="225" y="4309"/>
                  </a:lnTo>
                  <a:lnTo>
                    <a:pt x="245" y="4296"/>
                  </a:lnTo>
                  <a:lnTo>
                    <a:pt x="270" y="4290"/>
                  </a:lnTo>
                  <a:lnTo>
                    <a:pt x="298" y="4292"/>
                  </a:lnTo>
                  <a:lnTo>
                    <a:pt x="330" y="4300"/>
                  </a:lnTo>
                  <a:lnTo>
                    <a:pt x="368" y="4315"/>
                  </a:lnTo>
                  <a:lnTo>
                    <a:pt x="413" y="4335"/>
                  </a:lnTo>
                  <a:lnTo>
                    <a:pt x="549" y="4400"/>
                  </a:lnTo>
                  <a:lnTo>
                    <a:pt x="687" y="4456"/>
                  </a:lnTo>
                  <a:lnTo>
                    <a:pt x="828" y="4501"/>
                  </a:lnTo>
                  <a:lnTo>
                    <a:pt x="972" y="4539"/>
                  </a:lnTo>
                  <a:lnTo>
                    <a:pt x="1117" y="4568"/>
                  </a:lnTo>
                  <a:lnTo>
                    <a:pt x="1266" y="4590"/>
                  </a:lnTo>
                  <a:lnTo>
                    <a:pt x="1362" y="4600"/>
                  </a:lnTo>
                  <a:lnTo>
                    <a:pt x="1456" y="4600"/>
                  </a:lnTo>
                  <a:lnTo>
                    <a:pt x="1551" y="4592"/>
                  </a:lnTo>
                  <a:lnTo>
                    <a:pt x="1643" y="4577"/>
                  </a:lnTo>
                  <a:lnTo>
                    <a:pt x="1735" y="4552"/>
                  </a:lnTo>
                  <a:lnTo>
                    <a:pt x="1824" y="4517"/>
                  </a:lnTo>
                  <a:lnTo>
                    <a:pt x="1888" y="4484"/>
                  </a:lnTo>
                  <a:lnTo>
                    <a:pt x="1943" y="4447"/>
                  </a:lnTo>
                  <a:lnTo>
                    <a:pt x="1990" y="4403"/>
                  </a:lnTo>
                  <a:lnTo>
                    <a:pt x="2030" y="4356"/>
                  </a:lnTo>
                  <a:lnTo>
                    <a:pt x="2062" y="4307"/>
                  </a:lnTo>
                  <a:lnTo>
                    <a:pt x="2086" y="4252"/>
                  </a:lnTo>
                  <a:lnTo>
                    <a:pt x="2101" y="4196"/>
                  </a:lnTo>
                  <a:lnTo>
                    <a:pt x="2109" y="4139"/>
                  </a:lnTo>
                  <a:lnTo>
                    <a:pt x="2109" y="4081"/>
                  </a:lnTo>
                  <a:lnTo>
                    <a:pt x="2099" y="4022"/>
                  </a:lnTo>
                  <a:lnTo>
                    <a:pt x="2082" y="3965"/>
                  </a:lnTo>
                  <a:lnTo>
                    <a:pt x="2058" y="3909"/>
                  </a:lnTo>
                  <a:lnTo>
                    <a:pt x="2022" y="3854"/>
                  </a:lnTo>
                  <a:lnTo>
                    <a:pt x="1981" y="3803"/>
                  </a:lnTo>
                  <a:lnTo>
                    <a:pt x="1928" y="3754"/>
                  </a:lnTo>
                  <a:lnTo>
                    <a:pt x="1854" y="3697"/>
                  </a:lnTo>
                  <a:lnTo>
                    <a:pt x="1777" y="3650"/>
                  </a:lnTo>
                  <a:lnTo>
                    <a:pt x="1696" y="3607"/>
                  </a:lnTo>
                  <a:lnTo>
                    <a:pt x="1611" y="3567"/>
                  </a:lnTo>
                  <a:lnTo>
                    <a:pt x="1485" y="3513"/>
                  </a:lnTo>
                  <a:lnTo>
                    <a:pt x="1358" y="3462"/>
                  </a:lnTo>
                  <a:lnTo>
                    <a:pt x="1232" y="3411"/>
                  </a:lnTo>
                  <a:lnTo>
                    <a:pt x="1105" y="3358"/>
                  </a:lnTo>
                  <a:lnTo>
                    <a:pt x="981" y="3303"/>
                  </a:lnTo>
                  <a:lnTo>
                    <a:pt x="858" y="3243"/>
                  </a:lnTo>
                  <a:lnTo>
                    <a:pt x="740" y="3175"/>
                  </a:lnTo>
                  <a:lnTo>
                    <a:pt x="653" y="3120"/>
                  </a:lnTo>
                  <a:lnTo>
                    <a:pt x="570" y="3063"/>
                  </a:lnTo>
                  <a:lnTo>
                    <a:pt x="492" y="3001"/>
                  </a:lnTo>
                  <a:lnTo>
                    <a:pt x="419" y="2939"/>
                  </a:lnTo>
                  <a:lnTo>
                    <a:pt x="353" y="2871"/>
                  </a:lnTo>
                  <a:lnTo>
                    <a:pt x="291" y="2801"/>
                  </a:lnTo>
                  <a:lnTo>
                    <a:pt x="236" y="2727"/>
                  </a:lnTo>
                  <a:lnTo>
                    <a:pt x="187" y="2650"/>
                  </a:lnTo>
                  <a:lnTo>
                    <a:pt x="143" y="2569"/>
                  </a:lnTo>
                  <a:lnTo>
                    <a:pt x="108" y="2484"/>
                  </a:lnTo>
                  <a:lnTo>
                    <a:pt x="79" y="2395"/>
                  </a:lnTo>
                  <a:lnTo>
                    <a:pt x="59" y="2301"/>
                  </a:lnTo>
                  <a:lnTo>
                    <a:pt x="45" y="2205"/>
                  </a:lnTo>
                  <a:lnTo>
                    <a:pt x="40" y="2103"/>
                  </a:lnTo>
                  <a:lnTo>
                    <a:pt x="42" y="1995"/>
                  </a:lnTo>
                  <a:lnTo>
                    <a:pt x="53" y="1876"/>
                  </a:lnTo>
                  <a:lnTo>
                    <a:pt x="74" y="1761"/>
                  </a:lnTo>
                  <a:lnTo>
                    <a:pt x="100" y="1654"/>
                  </a:lnTo>
                  <a:lnTo>
                    <a:pt x="136" y="1552"/>
                  </a:lnTo>
                  <a:lnTo>
                    <a:pt x="179" y="1455"/>
                  </a:lnTo>
                  <a:lnTo>
                    <a:pt x="230" y="1365"/>
                  </a:lnTo>
                  <a:lnTo>
                    <a:pt x="287" y="1280"/>
                  </a:lnTo>
                  <a:lnTo>
                    <a:pt x="351" y="1201"/>
                  </a:lnTo>
                  <a:lnTo>
                    <a:pt x="425" y="1127"/>
                  </a:lnTo>
                  <a:lnTo>
                    <a:pt x="502" y="1059"/>
                  </a:lnTo>
                  <a:lnTo>
                    <a:pt x="587" y="995"/>
                  </a:lnTo>
                  <a:lnTo>
                    <a:pt x="679" y="936"/>
                  </a:lnTo>
                  <a:lnTo>
                    <a:pt x="777" y="884"/>
                  </a:lnTo>
                  <a:lnTo>
                    <a:pt x="881" y="834"/>
                  </a:lnTo>
                  <a:lnTo>
                    <a:pt x="990" y="791"/>
                  </a:lnTo>
                  <a:lnTo>
                    <a:pt x="1043" y="772"/>
                  </a:lnTo>
                  <a:lnTo>
                    <a:pt x="1088" y="755"/>
                  </a:lnTo>
                  <a:lnTo>
                    <a:pt x="1124" y="740"/>
                  </a:lnTo>
                  <a:lnTo>
                    <a:pt x="1154" y="723"/>
                  </a:lnTo>
                  <a:lnTo>
                    <a:pt x="1177" y="708"/>
                  </a:lnTo>
                  <a:lnTo>
                    <a:pt x="1194" y="689"/>
                  </a:lnTo>
                  <a:lnTo>
                    <a:pt x="1207" y="667"/>
                  </a:lnTo>
                  <a:lnTo>
                    <a:pt x="1217" y="640"/>
                  </a:lnTo>
                  <a:lnTo>
                    <a:pt x="1220" y="608"/>
                  </a:lnTo>
                  <a:lnTo>
                    <a:pt x="1224" y="570"/>
                  </a:lnTo>
                  <a:lnTo>
                    <a:pt x="1226" y="523"/>
                  </a:lnTo>
                  <a:lnTo>
                    <a:pt x="1226" y="468"/>
                  </a:lnTo>
                  <a:lnTo>
                    <a:pt x="1226" y="344"/>
                  </a:lnTo>
                  <a:lnTo>
                    <a:pt x="1226" y="221"/>
                  </a:lnTo>
                  <a:lnTo>
                    <a:pt x="1230" y="165"/>
                  </a:lnTo>
                  <a:lnTo>
                    <a:pt x="1236" y="119"/>
                  </a:lnTo>
                  <a:lnTo>
                    <a:pt x="1245" y="83"/>
                  </a:lnTo>
                  <a:lnTo>
                    <a:pt x="1260" y="55"/>
                  </a:lnTo>
                  <a:lnTo>
                    <a:pt x="1281" y="34"/>
                  </a:lnTo>
                  <a:lnTo>
                    <a:pt x="1309" y="19"/>
                  </a:lnTo>
                  <a:lnTo>
                    <a:pt x="1345" y="8"/>
                  </a:lnTo>
                  <a:lnTo>
                    <a:pt x="1390" y="2"/>
                  </a:lnTo>
                  <a:lnTo>
                    <a:pt x="14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540" name="Google Shape;540;p4"/>
            <p:cNvGrpSpPr/>
            <p:nvPr/>
          </p:nvGrpSpPr>
          <p:grpSpPr>
            <a:xfrm>
              <a:off x="6170600" y="2233329"/>
              <a:ext cx="349507" cy="287855"/>
              <a:chOff x="3040063" y="2486025"/>
              <a:chExt cx="3779838" cy="3113087"/>
            </a:xfrm>
          </p:grpSpPr>
          <p:sp>
            <p:nvSpPr>
              <p:cNvPr id="541" name="Google Shape;541;p4"/>
              <p:cNvSpPr/>
              <p:nvPr/>
            </p:nvSpPr>
            <p:spPr>
              <a:xfrm>
                <a:off x="3040063" y="2717800"/>
                <a:ext cx="3297238" cy="2881312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3630" extrusionOk="0">
                    <a:moveTo>
                      <a:pt x="2076" y="0"/>
                    </a:moveTo>
                    <a:lnTo>
                      <a:pt x="2135" y="4"/>
                    </a:lnTo>
                    <a:lnTo>
                      <a:pt x="2200" y="16"/>
                    </a:lnTo>
                    <a:lnTo>
                      <a:pt x="2267" y="33"/>
                    </a:lnTo>
                    <a:lnTo>
                      <a:pt x="3175" y="317"/>
                    </a:lnTo>
                    <a:lnTo>
                      <a:pt x="3197" y="327"/>
                    </a:lnTo>
                    <a:lnTo>
                      <a:pt x="3216" y="342"/>
                    </a:lnTo>
                    <a:lnTo>
                      <a:pt x="4125" y="1244"/>
                    </a:lnTo>
                    <a:lnTo>
                      <a:pt x="4141" y="1266"/>
                    </a:lnTo>
                    <a:lnTo>
                      <a:pt x="4151" y="1289"/>
                    </a:lnTo>
                    <a:lnTo>
                      <a:pt x="4154" y="1314"/>
                    </a:lnTo>
                    <a:lnTo>
                      <a:pt x="4151" y="1338"/>
                    </a:lnTo>
                    <a:lnTo>
                      <a:pt x="4141" y="1363"/>
                    </a:lnTo>
                    <a:lnTo>
                      <a:pt x="4125" y="1383"/>
                    </a:lnTo>
                    <a:lnTo>
                      <a:pt x="3496" y="2008"/>
                    </a:lnTo>
                    <a:lnTo>
                      <a:pt x="3649" y="2160"/>
                    </a:lnTo>
                    <a:lnTo>
                      <a:pt x="3679" y="2193"/>
                    </a:lnTo>
                    <a:lnTo>
                      <a:pt x="3701" y="2229"/>
                    </a:lnTo>
                    <a:lnTo>
                      <a:pt x="3717" y="2268"/>
                    </a:lnTo>
                    <a:lnTo>
                      <a:pt x="3727" y="2309"/>
                    </a:lnTo>
                    <a:lnTo>
                      <a:pt x="3731" y="2351"/>
                    </a:lnTo>
                    <a:lnTo>
                      <a:pt x="3730" y="2394"/>
                    </a:lnTo>
                    <a:lnTo>
                      <a:pt x="3722" y="2436"/>
                    </a:lnTo>
                    <a:lnTo>
                      <a:pt x="3709" y="2478"/>
                    </a:lnTo>
                    <a:lnTo>
                      <a:pt x="3689" y="2519"/>
                    </a:lnTo>
                    <a:lnTo>
                      <a:pt x="3664" y="2558"/>
                    </a:lnTo>
                    <a:lnTo>
                      <a:pt x="3632" y="2594"/>
                    </a:lnTo>
                    <a:lnTo>
                      <a:pt x="3594" y="2626"/>
                    </a:lnTo>
                    <a:lnTo>
                      <a:pt x="3552" y="2654"/>
                    </a:lnTo>
                    <a:lnTo>
                      <a:pt x="3508" y="2673"/>
                    </a:lnTo>
                    <a:lnTo>
                      <a:pt x="3463" y="2686"/>
                    </a:lnTo>
                    <a:lnTo>
                      <a:pt x="3416" y="2691"/>
                    </a:lnTo>
                    <a:lnTo>
                      <a:pt x="3410" y="2738"/>
                    </a:lnTo>
                    <a:lnTo>
                      <a:pt x="3397" y="2783"/>
                    </a:lnTo>
                    <a:lnTo>
                      <a:pt x="3378" y="2826"/>
                    </a:lnTo>
                    <a:lnTo>
                      <a:pt x="3350" y="2868"/>
                    </a:lnTo>
                    <a:lnTo>
                      <a:pt x="3317" y="2906"/>
                    </a:lnTo>
                    <a:lnTo>
                      <a:pt x="3279" y="2939"/>
                    </a:lnTo>
                    <a:lnTo>
                      <a:pt x="3237" y="2965"/>
                    </a:lnTo>
                    <a:lnTo>
                      <a:pt x="3193" y="2985"/>
                    </a:lnTo>
                    <a:lnTo>
                      <a:pt x="3148" y="2998"/>
                    </a:lnTo>
                    <a:lnTo>
                      <a:pt x="3101" y="3004"/>
                    </a:lnTo>
                    <a:lnTo>
                      <a:pt x="3095" y="3051"/>
                    </a:lnTo>
                    <a:lnTo>
                      <a:pt x="3082" y="3095"/>
                    </a:lnTo>
                    <a:lnTo>
                      <a:pt x="3063" y="3139"/>
                    </a:lnTo>
                    <a:lnTo>
                      <a:pt x="3035" y="3181"/>
                    </a:lnTo>
                    <a:lnTo>
                      <a:pt x="3003" y="3219"/>
                    </a:lnTo>
                    <a:lnTo>
                      <a:pt x="2964" y="3252"/>
                    </a:lnTo>
                    <a:lnTo>
                      <a:pt x="2923" y="3278"/>
                    </a:lnTo>
                    <a:lnTo>
                      <a:pt x="2878" y="3298"/>
                    </a:lnTo>
                    <a:lnTo>
                      <a:pt x="2833" y="3310"/>
                    </a:lnTo>
                    <a:lnTo>
                      <a:pt x="2786" y="3317"/>
                    </a:lnTo>
                    <a:lnTo>
                      <a:pt x="2780" y="3362"/>
                    </a:lnTo>
                    <a:lnTo>
                      <a:pt x="2767" y="3408"/>
                    </a:lnTo>
                    <a:lnTo>
                      <a:pt x="2748" y="3452"/>
                    </a:lnTo>
                    <a:lnTo>
                      <a:pt x="2722" y="3492"/>
                    </a:lnTo>
                    <a:lnTo>
                      <a:pt x="2688" y="3531"/>
                    </a:lnTo>
                    <a:lnTo>
                      <a:pt x="2652" y="3562"/>
                    </a:lnTo>
                    <a:lnTo>
                      <a:pt x="2614" y="3588"/>
                    </a:lnTo>
                    <a:lnTo>
                      <a:pt x="2573" y="3607"/>
                    </a:lnTo>
                    <a:lnTo>
                      <a:pt x="2531" y="3620"/>
                    </a:lnTo>
                    <a:lnTo>
                      <a:pt x="2487" y="3629"/>
                    </a:lnTo>
                    <a:lnTo>
                      <a:pt x="2445" y="3630"/>
                    </a:lnTo>
                    <a:lnTo>
                      <a:pt x="2402" y="3626"/>
                    </a:lnTo>
                    <a:lnTo>
                      <a:pt x="2360" y="3615"/>
                    </a:lnTo>
                    <a:lnTo>
                      <a:pt x="2321" y="3600"/>
                    </a:lnTo>
                    <a:lnTo>
                      <a:pt x="2284" y="3578"/>
                    </a:lnTo>
                    <a:lnTo>
                      <a:pt x="2251" y="3549"/>
                    </a:lnTo>
                    <a:lnTo>
                      <a:pt x="1887" y="3188"/>
                    </a:lnTo>
                    <a:lnTo>
                      <a:pt x="1704" y="3372"/>
                    </a:lnTo>
                    <a:lnTo>
                      <a:pt x="1676" y="3394"/>
                    </a:lnTo>
                    <a:lnTo>
                      <a:pt x="1644" y="3411"/>
                    </a:lnTo>
                    <a:lnTo>
                      <a:pt x="1612" y="3421"/>
                    </a:lnTo>
                    <a:lnTo>
                      <a:pt x="1575" y="3424"/>
                    </a:lnTo>
                    <a:lnTo>
                      <a:pt x="1540" y="3423"/>
                    </a:lnTo>
                    <a:lnTo>
                      <a:pt x="1504" y="3414"/>
                    </a:lnTo>
                    <a:lnTo>
                      <a:pt x="1469" y="3401"/>
                    </a:lnTo>
                    <a:lnTo>
                      <a:pt x="1437" y="3381"/>
                    </a:lnTo>
                    <a:lnTo>
                      <a:pt x="1406" y="3355"/>
                    </a:lnTo>
                    <a:lnTo>
                      <a:pt x="1380" y="3324"/>
                    </a:lnTo>
                    <a:lnTo>
                      <a:pt x="1359" y="3291"/>
                    </a:lnTo>
                    <a:lnTo>
                      <a:pt x="1346" y="3256"/>
                    </a:lnTo>
                    <a:lnTo>
                      <a:pt x="1338" y="3221"/>
                    </a:lnTo>
                    <a:lnTo>
                      <a:pt x="1336" y="3185"/>
                    </a:lnTo>
                    <a:lnTo>
                      <a:pt x="1339" y="3151"/>
                    </a:lnTo>
                    <a:lnTo>
                      <a:pt x="1349" y="3117"/>
                    </a:lnTo>
                    <a:lnTo>
                      <a:pt x="1365" y="3087"/>
                    </a:lnTo>
                    <a:lnTo>
                      <a:pt x="1389" y="3059"/>
                    </a:lnTo>
                    <a:lnTo>
                      <a:pt x="1361" y="3082"/>
                    </a:lnTo>
                    <a:lnTo>
                      <a:pt x="1330" y="3098"/>
                    </a:lnTo>
                    <a:lnTo>
                      <a:pt x="1297" y="3109"/>
                    </a:lnTo>
                    <a:lnTo>
                      <a:pt x="1262" y="3113"/>
                    </a:lnTo>
                    <a:lnTo>
                      <a:pt x="1225" y="3110"/>
                    </a:lnTo>
                    <a:lnTo>
                      <a:pt x="1190" y="3101"/>
                    </a:lnTo>
                    <a:lnTo>
                      <a:pt x="1155" y="3088"/>
                    </a:lnTo>
                    <a:lnTo>
                      <a:pt x="1122" y="3068"/>
                    </a:lnTo>
                    <a:lnTo>
                      <a:pt x="1091" y="3042"/>
                    </a:lnTo>
                    <a:lnTo>
                      <a:pt x="1065" y="3011"/>
                    </a:lnTo>
                    <a:lnTo>
                      <a:pt x="1044" y="2978"/>
                    </a:lnTo>
                    <a:lnTo>
                      <a:pt x="1031" y="2945"/>
                    </a:lnTo>
                    <a:lnTo>
                      <a:pt x="1022" y="2909"/>
                    </a:lnTo>
                    <a:lnTo>
                      <a:pt x="1021" y="2874"/>
                    </a:lnTo>
                    <a:lnTo>
                      <a:pt x="1024" y="2839"/>
                    </a:lnTo>
                    <a:lnTo>
                      <a:pt x="1034" y="2806"/>
                    </a:lnTo>
                    <a:lnTo>
                      <a:pt x="1052" y="2774"/>
                    </a:lnTo>
                    <a:lnTo>
                      <a:pt x="1074" y="2746"/>
                    </a:lnTo>
                    <a:lnTo>
                      <a:pt x="1046" y="2770"/>
                    </a:lnTo>
                    <a:lnTo>
                      <a:pt x="1015" y="2785"/>
                    </a:lnTo>
                    <a:lnTo>
                      <a:pt x="982" y="2796"/>
                    </a:lnTo>
                    <a:lnTo>
                      <a:pt x="947" y="2800"/>
                    </a:lnTo>
                    <a:lnTo>
                      <a:pt x="910" y="2797"/>
                    </a:lnTo>
                    <a:lnTo>
                      <a:pt x="875" y="2790"/>
                    </a:lnTo>
                    <a:lnTo>
                      <a:pt x="840" y="2775"/>
                    </a:lnTo>
                    <a:lnTo>
                      <a:pt x="807" y="2755"/>
                    </a:lnTo>
                    <a:lnTo>
                      <a:pt x="776" y="2729"/>
                    </a:lnTo>
                    <a:lnTo>
                      <a:pt x="750" y="2699"/>
                    </a:lnTo>
                    <a:lnTo>
                      <a:pt x="731" y="2667"/>
                    </a:lnTo>
                    <a:lnTo>
                      <a:pt x="716" y="2632"/>
                    </a:lnTo>
                    <a:lnTo>
                      <a:pt x="707" y="2596"/>
                    </a:lnTo>
                    <a:lnTo>
                      <a:pt x="706" y="2561"/>
                    </a:lnTo>
                    <a:lnTo>
                      <a:pt x="710" y="2526"/>
                    </a:lnTo>
                    <a:lnTo>
                      <a:pt x="721" y="2493"/>
                    </a:lnTo>
                    <a:lnTo>
                      <a:pt x="737" y="2461"/>
                    </a:lnTo>
                    <a:lnTo>
                      <a:pt x="758" y="2434"/>
                    </a:lnTo>
                    <a:lnTo>
                      <a:pt x="731" y="2457"/>
                    </a:lnTo>
                    <a:lnTo>
                      <a:pt x="700" y="2473"/>
                    </a:lnTo>
                    <a:lnTo>
                      <a:pt x="667" y="2483"/>
                    </a:lnTo>
                    <a:lnTo>
                      <a:pt x="632" y="2487"/>
                    </a:lnTo>
                    <a:lnTo>
                      <a:pt x="597" y="2484"/>
                    </a:lnTo>
                    <a:lnTo>
                      <a:pt x="560" y="2477"/>
                    </a:lnTo>
                    <a:lnTo>
                      <a:pt x="525" y="2462"/>
                    </a:lnTo>
                    <a:lnTo>
                      <a:pt x="492" y="2442"/>
                    </a:lnTo>
                    <a:lnTo>
                      <a:pt x="462" y="2416"/>
                    </a:lnTo>
                    <a:lnTo>
                      <a:pt x="436" y="2387"/>
                    </a:lnTo>
                    <a:lnTo>
                      <a:pt x="416" y="2354"/>
                    </a:lnTo>
                    <a:lnTo>
                      <a:pt x="401" y="2319"/>
                    </a:lnTo>
                    <a:lnTo>
                      <a:pt x="394" y="2283"/>
                    </a:lnTo>
                    <a:lnTo>
                      <a:pt x="391" y="2248"/>
                    </a:lnTo>
                    <a:lnTo>
                      <a:pt x="395" y="2213"/>
                    </a:lnTo>
                    <a:lnTo>
                      <a:pt x="405" y="2180"/>
                    </a:lnTo>
                    <a:lnTo>
                      <a:pt x="422" y="2150"/>
                    </a:lnTo>
                    <a:lnTo>
                      <a:pt x="445" y="2122"/>
                    </a:lnTo>
                    <a:lnTo>
                      <a:pt x="618" y="1948"/>
                    </a:lnTo>
                    <a:lnTo>
                      <a:pt x="29" y="1362"/>
                    </a:lnTo>
                    <a:lnTo>
                      <a:pt x="13" y="1341"/>
                    </a:lnTo>
                    <a:lnTo>
                      <a:pt x="3" y="1317"/>
                    </a:lnTo>
                    <a:lnTo>
                      <a:pt x="0" y="1292"/>
                    </a:lnTo>
                    <a:lnTo>
                      <a:pt x="3" y="1267"/>
                    </a:lnTo>
                    <a:lnTo>
                      <a:pt x="13" y="1244"/>
                    </a:lnTo>
                    <a:lnTo>
                      <a:pt x="29" y="1223"/>
                    </a:lnTo>
                    <a:lnTo>
                      <a:pt x="50" y="1207"/>
                    </a:lnTo>
                    <a:lnTo>
                      <a:pt x="73" y="1196"/>
                    </a:lnTo>
                    <a:lnTo>
                      <a:pt x="99" y="1194"/>
                    </a:lnTo>
                    <a:lnTo>
                      <a:pt x="124" y="1196"/>
                    </a:lnTo>
                    <a:lnTo>
                      <a:pt x="147" y="1207"/>
                    </a:lnTo>
                    <a:lnTo>
                      <a:pt x="169" y="1223"/>
                    </a:lnTo>
                    <a:lnTo>
                      <a:pt x="760" y="1811"/>
                    </a:lnTo>
                    <a:lnTo>
                      <a:pt x="792" y="1790"/>
                    </a:lnTo>
                    <a:lnTo>
                      <a:pt x="826" y="1777"/>
                    </a:lnTo>
                    <a:lnTo>
                      <a:pt x="862" y="1772"/>
                    </a:lnTo>
                    <a:lnTo>
                      <a:pt x="900" y="1773"/>
                    </a:lnTo>
                    <a:lnTo>
                      <a:pt x="938" y="1780"/>
                    </a:lnTo>
                    <a:lnTo>
                      <a:pt x="974" y="1793"/>
                    </a:lnTo>
                    <a:lnTo>
                      <a:pt x="1009" y="1814"/>
                    </a:lnTo>
                    <a:lnTo>
                      <a:pt x="1041" y="1841"/>
                    </a:lnTo>
                    <a:lnTo>
                      <a:pt x="1068" y="1871"/>
                    </a:lnTo>
                    <a:lnTo>
                      <a:pt x="1088" y="1905"/>
                    </a:lnTo>
                    <a:lnTo>
                      <a:pt x="1103" y="1940"/>
                    </a:lnTo>
                    <a:lnTo>
                      <a:pt x="1110" y="1974"/>
                    </a:lnTo>
                    <a:lnTo>
                      <a:pt x="1113" y="2011"/>
                    </a:lnTo>
                    <a:lnTo>
                      <a:pt x="1109" y="2045"/>
                    </a:lnTo>
                    <a:lnTo>
                      <a:pt x="1098" y="2079"/>
                    </a:lnTo>
                    <a:lnTo>
                      <a:pt x="1082" y="2109"/>
                    </a:lnTo>
                    <a:lnTo>
                      <a:pt x="1059" y="2137"/>
                    </a:lnTo>
                    <a:lnTo>
                      <a:pt x="1087" y="2113"/>
                    </a:lnTo>
                    <a:lnTo>
                      <a:pt x="1117" y="2097"/>
                    </a:lnTo>
                    <a:lnTo>
                      <a:pt x="1151" y="2087"/>
                    </a:lnTo>
                    <a:lnTo>
                      <a:pt x="1186" y="2083"/>
                    </a:lnTo>
                    <a:lnTo>
                      <a:pt x="1222" y="2086"/>
                    </a:lnTo>
                    <a:lnTo>
                      <a:pt x="1257" y="2093"/>
                    </a:lnTo>
                    <a:lnTo>
                      <a:pt x="1292" y="2108"/>
                    </a:lnTo>
                    <a:lnTo>
                      <a:pt x="1326" y="2128"/>
                    </a:lnTo>
                    <a:lnTo>
                      <a:pt x="1357" y="2154"/>
                    </a:lnTo>
                    <a:lnTo>
                      <a:pt x="1383" y="2184"/>
                    </a:lnTo>
                    <a:lnTo>
                      <a:pt x="1403" y="2216"/>
                    </a:lnTo>
                    <a:lnTo>
                      <a:pt x="1416" y="2251"/>
                    </a:lnTo>
                    <a:lnTo>
                      <a:pt x="1425" y="2287"/>
                    </a:lnTo>
                    <a:lnTo>
                      <a:pt x="1427" y="2322"/>
                    </a:lnTo>
                    <a:lnTo>
                      <a:pt x="1424" y="2357"/>
                    </a:lnTo>
                    <a:lnTo>
                      <a:pt x="1413" y="2390"/>
                    </a:lnTo>
                    <a:lnTo>
                      <a:pt x="1397" y="2422"/>
                    </a:lnTo>
                    <a:lnTo>
                      <a:pt x="1374" y="2449"/>
                    </a:lnTo>
                    <a:lnTo>
                      <a:pt x="1402" y="2426"/>
                    </a:lnTo>
                    <a:lnTo>
                      <a:pt x="1432" y="2410"/>
                    </a:lnTo>
                    <a:lnTo>
                      <a:pt x="1466" y="2400"/>
                    </a:lnTo>
                    <a:lnTo>
                      <a:pt x="1501" y="2396"/>
                    </a:lnTo>
                    <a:lnTo>
                      <a:pt x="1537" y="2399"/>
                    </a:lnTo>
                    <a:lnTo>
                      <a:pt x="1572" y="2406"/>
                    </a:lnTo>
                    <a:lnTo>
                      <a:pt x="1607" y="2420"/>
                    </a:lnTo>
                    <a:lnTo>
                      <a:pt x="1641" y="2441"/>
                    </a:lnTo>
                    <a:lnTo>
                      <a:pt x="1672" y="2465"/>
                    </a:lnTo>
                    <a:lnTo>
                      <a:pt x="1698" y="2496"/>
                    </a:lnTo>
                    <a:lnTo>
                      <a:pt x="1717" y="2529"/>
                    </a:lnTo>
                    <a:lnTo>
                      <a:pt x="1731" y="2564"/>
                    </a:lnTo>
                    <a:lnTo>
                      <a:pt x="1740" y="2599"/>
                    </a:lnTo>
                    <a:lnTo>
                      <a:pt x="1742" y="2635"/>
                    </a:lnTo>
                    <a:lnTo>
                      <a:pt x="1737" y="2670"/>
                    </a:lnTo>
                    <a:lnTo>
                      <a:pt x="1727" y="2703"/>
                    </a:lnTo>
                    <a:lnTo>
                      <a:pt x="1711" y="2733"/>
                    </a:lnTo>
                    <a:lnTo>
                      <a:pt x="1689" y="2761"/>
                    </a:lnTo>
                    <a:lnTo>
                      <a:pt x="1717" y="2739"/>
                    </a:lnTo>
                    <a:lnTo>
                      <a:pt x="1747" y="2723"/>
                    </a:lnTo>
                    <a:lnTo>
                      <a:pt x="1781" y="2713"/>
                    </a:lnTo>
                    <a:lnTo>
                      <a:pt x="1816" y="2709"/>
                    </a:lnTo>
                    <a:lnTo>
                      <a:pt x="1851" y="2710"/>
                    </a:lnTo>
                    <a:lnTo>
                      <a:pt x="1887" y="2719"/>
                    </a:lnTo>
                    <a:lnTo>
                      <a:pt x="1922" y="2733"/>
                    </a:lnTo>
                    <a:lnTo>
                      <a:pt x="1955" y="2752"/>
                    </a:lnTo>
                    <a:lnTo>
                      <a:pt x="1985" y="2778"/>
                    </a:lnTo>
                    <a:lnTo>
                      <a:pt x="2011" y="2809"/>
                    </a:lnTo>
                    <a:lnTo>
                      <a:pt x="2032" y="2842"/>
                    </a:lnTo>
                    <a:lnTo>
                      <a:pt x="2046" y="2877"/>
                    </a:lnTo>
                    <a:lnTo>
                      <a:pt x="2054" y="2912"/>
                    </a:lnTo>
                    <a:lnTo>
                      <a:pt x="2057" y="2948"/>
                    </a:lnTo>
                    <a:lnTo>
                      <a:pt x="2052" y="2982"/>
                    </a:lnTo>
                    <a:lnTo>
                      <a:pt x="2042" y="3016"/>
                    </a:lnTo>
                    <a:lnTo>
                      <a:pt x="2025" y="3046"/>
                    </a:lnTo>
                    <a:lnTo>
                      <a:pt x="2391" y="3410"/>
                    </a:lnTo>
                    <a:lnTo>
                      <a:pt x="2410" y="3423"/>
                    </a:lnTo>
                    <a:lnTo>
                      <a:pt x="2430" y="3432"/>
                    </a:lnTo>
                    <a:lnTo>
                      <a:pt x="2453" y="3433"/>
                    </a:lnTo>
                    <a:lnTo>
                      <a:pt x="2478" y="3430"/>
                    </a:lnTo>
                    <a:lnTo>
                      <a:pt x="2503" y="3423"/>
                    </a:lnTo>
                    <a:lnTo>
                      <a:pt x="2526" y="3410"/>
                    </a:lnTo>
                    <a:lnTo>
                      <a:pt x="2548" y="3392"/>
                    </a:lnTo>
                    <a:lnTo>
                      <a:pt x="2566" y="3371"/>
                    </a:lnTo>
                    <a:lnTo>
                      <a:pt x="2579" y="3348"/>
                    </a:lnTo>
                    <a:lnTo>
                      <a:pt x="2588" y="3323"/>
                    </a:lnTo>
                    <a:lnTo>
                      <a:pt x="2589" y="3298"/>
                    </a:lnTo>
                    <a:lnTo>
                      <a:pt x="2588" y="3275"/>
                    </a:lnTo>
                    <a:lnTo>
                      <a:pt x="2579" y="3253"/>
                    </a:lnTo>
                    <a:lnTo>
                      <a:pt x="2566" y="3236"/>
                    </a:lnTo>
                    <a:lnTo>
                      <a:pt x="2265" y="2938"/>
                    </a:lnTo>
                    <a:lnTo>
                      <a:pt x="2249" y="2917"/>
                    </a:lnTo>
                    <a:lnTo>
                      <a:pt x="2240" y="2894"/>
                    </a:lnTo>
                    <a:lnTo>
                      <a:pt x="2236" y="2868"/>
                    </a:lnTo>
                    <a:lnTo>
                      <a:pt x="2240" y="2843"/>
                    </a:lnTo>
                    <a:lnTo>
                      <a:pt x="2249" y="2820"/>
                    </a:lnTo>
                    <a:lnTo>
                      <a:pt x="2265" y="2799"/>
                    </a:lnTo>
                    <a:lnTo>
                      <a:pt x="2287" y="2783"/>
                    </a:lnTo>
                    <a:lnTo>
                      <a:pt x="2310" y="2774"/>
                    </a:lnTo>
                    <a:lnTo>
                      <a:pt x="2335" y="2771"/>
                    </a:lnTo>
                    <a:lnTo>
                      <a:pt x="2360" y="2774"/>
                    </a:lnTo>
                    <a:lnTo>
                      <a:pt x="2385" y="2783"/>
                    </a:lnTo>
                    <a:lnTo>
                      <a:pt x="2405" y="2799"/>
                    </a:lnTo>
                    <a:lnTo>
                      <a:pt x="2706" y="3097"/>
                    </a:lnTo>
                    <a:lnTo>
                      <a:pt x="2723" y="3110"/>
                    </a:lnTo>
                    <a:lnTo>
                      <a:pt x="2745" y="3119"/>
                    </a:lnTo>
                    <a:lnTo>
                      <a:pt x="2768" y="3120"/>
                    </a:lnTo>
                    <a:lnTo>
                      <a:pt x="2793" y="3119"/>
                    </a:lnTo>
                    <a:lnTo>
                      <a:pt x="2818" y="3110"/>
                    </a:lnTo>
                    <a:lnTo>
                      <a:pt x="2841" y="3097"/>
                    </a:lnTo>
                    <a:lnTo>
                      <a:pt x="2863" y="3080"/>
                    </a:lnTo>
                    <a:lnTo>
                      <a:pt x="2881" y="3058"/>
                    </a:lnTo>
                    <a:lnTo>
                      <a:pt x="2894" y="3035"/>
                    </a:lnTo>
                    <a:lnTo>
                      <a:pt x="2901" y="3010"/>
                    </a:lnTo>
                    <a:lnTo>
                      <a:pt x="2904" y="2985"/>
                    </a:lnTo>
                    <a:lnTo>
                      <a:pt x="2901" y="2962"/>
                    </a:lnTo>
                    <a:lnTo>
                      <a:pt x="2894" y="2942"/>
                    </a:lnTo>
                    <a:lnTo>
                      <a:pt x="2881" y="2923"/>
                    </a:lnTo>
                    <a:lnTo>
                      <a:pt x="2580" y="2626"/>
                    </a:lnTo>
                    <a:lnTo>
                      <a:pt x="2564" y="2604"/>
                    </a:lnTo>
                    <a:lnTo>
                      <a:pt x="2554" y="2581"/>
                    </a:lnTo>
                    <a:lnTo>
                      <a:pt x="2551" y="2555"/>
                    </a:lnTo>
                    <a:lnTo>
                      <a:pt x="2554" y="2531"/>
                    </a:lnTo>
                    <a:lnTo>
                      <a:pt x="2564" y="2507"/>
                    </a:lnTo>
                    <a:lnTo>
                      <a:pt x="2580" y="2487"/>
                    </a:lnTo>
                    <a:lnTo>
                      <a:pt x="2602" y="2471"/>
                    </a:lnTo>
                    <a:lnTo>
                      <a:pt x="2626" y="2461"/>
                    </a:lnTo>
                    <a:lnTo>
                      <a:pt x="2650" y="2458"/>
                    </a:lnTo>
                    <a:lnTo>
                      <a:pt x="2675" y="2461"/>
                    </a:lnTo>
                    <a:lnTo>
                      <a:pt x="2698" y="2471"/>
                    </a:lnTo>
                    <a:lnTo>
                      <a:pt x="2720" y="2487"/>
                    </a:lnTo>
                    <a:lnTo>
                      <a:pt x="3021" y="2784"/>
                    </a:lnTo>
                    <a:lnTo>
                      <a:pt x="3038" y="2797"/>
                    </a:lnTo>
                    <a:lnTo>
                      <a:pt x="3060" y="2806"/>
                    </a:lnTo>
                    <a:lnTo>
                      <a:pt x="3084" y="2809"/>
                    </a:lnTo>
                    <a:lnTo>
                      <a:pt x="3108" y="2806"/>
                    </a:lnTo>
                    <a:lnTo>
                      <a:pt x="3132" y="2797"/>
                    </a:lnTo>
                    <a:lnTo>
                      <a:pt x="3156" y="2785"/>
                    </a:lnTo>
                    <a:lnTo>
                      <a:pt x="3178" y="2767"/>
                    </a:lnTo>
                    <a:lnTo>
                      <a:pt x="3196" y="2745"/>
                    </a:lnTo>
                    <a:lnTo>
                      <a:pt x="3209" y="2722"/>
                    </a:lnTo>
                    <a:lnTo>
                      <a:pt x="3216" y="2697"/>
                    </a:lnTo>
                    <a:lnTo>
                      <a:pt x="3219" y="2674"/>
                    </a:lnTo>
                    <a:lnTo>
                      <a:pt x="3216" y="2651"/>
                    </a:lnTo>
                    <a:lnTo>
                      <a:pt x="3209" y="2629"/>
                    </a:lnTo>
                    <a:lnTo>
                      <a:pt x="3194" y="2610"/>
                    </a:lnTo>
                    <a:lnTo>
                      <a:pt x="2895" y="2313"/>
                    </a:lnTo>
                    <a:lnTo>
                      <a:pt x="2879" y="2292"/>
                    </a:lnTo>
                    <a:lnTo>
                      <a:pt x="2869" y="2268"/>
                    </a:lnTo>
                    <a:lnTo>
                      <a:pt x="2866" y="2244"/>
                    </a:lnTo>
                    <a:lnTo>
                      <a:pt x="2869" y="2219"/>
                    </a:lnTo>
                    <a:lnTo>
                      <a:pt x="2879" y="2194"/>
                    </a:lnTo>
                    <a:lnTo>
                      <a:pt x="2895" y="2174"/>
                    </a:lnTo>
                    <a:lnTo>
                      <a:pt x="2916" y="2158"/>
                    </a:lnTo>
                    <a:lnTo>
                      <a:pt x="2939" y="2148"/>
                    </a:lnTo>
                    <a:lnTo>
                      <a:pt x="2965" y="2145"/>
                    </a:lnTo>
                    <a:lnTo>
                      <a:pt x="2990" y="2148"/>
                    </a:lnTo>
                    <a:lnTo>
                      <a:pt x="3014" y="2158"/>
                    </a:lnTo>
                    <a:lnTo>
                      <a:pt x="3034" y="2174"/>
                    </a:lnTo>
                    <a:lnTo>
                      <a:pt x="3334" y="2471"/>
                    </a:lnTo>
                    <a:lnTo>
                      <a:pt x="3353" y="2486"/>
                    </a:lnTo>
                    <a:lnTo>
                      <a:pt x="3374" y="2493"/>
                    </a:lnTo>
                    <a:lnTo>
                      <a:pt x="3399" y="2496"/>
                    </a:lnTo>
                    <a:lnTo>
                      <a:pt x="3422" y="2493"/>
                    </a:lnTo>
                    <a:lnTo>
                      <a:pt x="3447" y="2486"/>
                    </a:lnTo>
                    <a:lnTo>
                      <a:pt x="3470" y="2473"/>
                    </a:lnTo>
                    <a:lnTo>
                      <a:pt x="3492" y="2455"/>
                    </a:lnTo>
                    <a:lnTo>
                      <a:pt x="3511" y="2434"/>
                    </a:lnTo>
                    <a:lnTo>
                      <a:pt x="3523" y="2409"/>
                    </a:lnTo>
                    <a:lnTo>
                      <a:pt x="3531" y="2386"/>
                    </a:lnTo>
                    <a:lnTo>
                      <a:pt x="3534" y="2361"/>
                    </a:lnTo>
                    <a:lnTo>
                      <a:pt x="3531" y="2338"/>
                    </a:lnTo>
                    <a:lnTo>
                      <a:pt x="3523" y="2316"/>
                    </a:lnTo>
                    <a:lnTo>
                      <a:pt x="3509" y="2299"/>
                    </a:lnTo>
                    <a:lnTo>
                      <a:pt x="3507" y="2296"/>
                    </a:lnTo>
                    <a:lnTo>
                      <a:pt x="3499" y="2287"/>
                    </a:lnTo>
                    <a:lnTo>
                      <a:pt x="3486" y="2274"/>
                    </a:lnTo>
                    <a:lnTo>
                      <a:pt x="3469" y="2257"/>
                    </a:lnTo>
                    <a:lnTo>
                      <a:pt x="3447" y="2235"/>
                    </a:lnTo>
                    <a:lnTo>
                      <a:pt x="3420" y="2209"/>
                    </a:lnTo>
                    <a:lnTo>
                      <a:pt x="3391" y="2180"/>
                    </a:lnTo>
                    <a:lnTo>
                      <a:pt x="3358" y="2147"/>
                    </a:lnTo>
                    <a:lnTo>
                      <a:pt x="3321" y="2110"/>
                    </a:lnTo>
                    <a:lnTo>
                      <a:pt x="3282" y="2071"/>
                    </a:lnTo>
                    <a:lnTo>
                      <a:pt x="3240" y="2029"/>
                    </a:lnTo>
                    <a:lnTo>
                      <a:pt x="3196" y="1986"/>
                    </a:lnTo>
                    <a:lnTo>
                      <a:pt x="3149" y="1940"/>
                    </a:lnTo>
                    <a:lnTo>
                      <a:pt x="3101" y="1892"/>
                    </a:lnTo>
                    <a:lnTo>
                      <a:pt x="3051" y="1843"/>
                    </a:lnTo>
                    <a:lnTo>
                      <a:pt x="3002" y="1792"/>
                    </a:lnTo>
                    <a:lnTo>
                      <a:pt x="2949" y="1741"/>
                    </a:lnTo>
                    <a:lnTo>
                      <a:pt x="2898" y="1689"/>
                    </a:lnTo>
                    <a:lnTo>
                      <a:pt x="2846" y="1638"/>
                    </a:lnTo>
                    <a:lnTo>
                      <a:pt x="2795" y="1586"/>
                    </a:lnTo>
                    <a:lnTo>
                      <a:pt x="2742" y="1535"/>
                    </a:lnTo>
                    <a:lnTo>
                      <a:pt x="2691" y="1485"/>
                    </a:lnTo>
                    <a:lnTo>
                      <a:pt x="2642" y="1434"/>
                    </a:lnTo>
                    <a:lnTo>
                      <a:pt x="2592" y="1386"/>
                    </a:lnTo>
                    <a:lnTo>
                      <a:pt x="2545" y="1340"/>
                    </a:lnTo>
                    <a:lnTo>
                      <a:pt x="2500" y="1295"/>
                    </a:lnTo>
                    <a:lnTo>
                      <a:pt x="2456" y="1252"/>
                    </a:lnTo>
                    <a:lnTo>
                      <a:pt x="2415" y="1211"/>
                    </a:lnTo>
                    <a:lnTo>
                      <a:pt x="2378" y="1173"/>
                    </a:lnTo>
                    <a:lnTo>
                      <a:pt x="2343" y="1140"/>
                    </a:lnTo>
                    <a:lnTo>
                      <a:pt x="2310" y="1108"/>
                    </a:lnTo>
                    <a:lnTo>
                      <a:pt x="2283" y="1081"/>
                    </a:lnTo>
                    <a:lnTo>
                      <a:pt x="2258" y="1057"/>
                    </a:lnTo>
                    <a:lnTo>
                      <a:pt x="2238" y="1037"/>
                    </a:lnTo>
                    <a:lnTo>
                      <a:pt x="2230" y="1031"/>
                    </a:lnTo>
                    <a:lnTo>
                      <a:pt x="2221" y="1023"/>
                    </a:lnTo>
                    <a:lnTo>
                      <a:pt x="2211" y="1017"/>
                    </a:lnTo>
                    <a:lnTo>
                      <a:pt x="2198" y="1010"/>
                    </a:lnTo>
                    <a:lnTo>
                      <a:pt x="2184" y="1007"/>
                    </a:lnTo>
                    <a:lnTo>
                      <a:pt x="2166" y="1005"/>
                    </a:lnTo>
                    <a:lnTo>
                      <a:pt x="2146" y="1008"/>
                    </a:lnTo>
                    <a:lnTo>
                      <a:pt x="2124" y="1017"/>
                    </a:lnTo>
                    <a:lnTo>
                      <a:pt x="2099" y="1030"/>
                    </a:lnTo>
                    <a:lnTo>
                      <a:pt x="2073" y="1050"/>
                    </a:lnTo>
                    <a:lnTo>
                      <a:pt x="2042" y="1078"/>
                    </a:lnTo>
                    <a:lnTo>
                      <a:pt x="2009" y="1114"/>
                    </a:lnTo>
                    <a:lnTo>
                      <a:pt x="1978" y="1154"/>
                    </a:lnTo>
                    <a:lnTo>
                      <a:pt x="1953" y="1196"/>
                    </a:lnTo>
                    <a:lnTo>
                      <a:pt x="1816" y="1447"/>
                    </a:lnTo>
                    <a:lnTo>
                      <a:pt x="1800" y="1473"/>
                    </a:lnTo>
                    <a:lnTo>
                      <a:pt x="1780" y="1501"/>
                    </a:lnTo>
                    <a:lnTo>
                      <a:pt x="1753" y="1528"/>
                    </a:lnTo>
                    <a:lnTo>
                      <a:pt x="1708" y="1567"/>
                    </a:lnTo>
                    <a:lnTo>
                      <a:pt x="1660" y="1599"/>
                    </a:lnTo>
                    <a:lnTo>
                      <a:pt x="1609" y="1624"/>
                    </a:lnTo>
                    <a:lnTo>
                      <a:pt x="1558" y="1640"/>
                    </a:lnTo>
                    <a:lnTo>
                      <a:pt x="1504" y="1648"/>
                    </a:lnTo>
                    <a:lnTo>
                      <a:pt x="1450" y="1648"/>
                    </a:lnTo>
                    <a:lnTo>
                      <a:pt x="1396" y="1640"/>
                    </a:lnTo>
                    <a:lnTo>
                      <a:pt x="1349" y="1625"/>
                    </a:lnTo>
                    <a:lnTo>
                      <a:pt x="1305" y="1605"/>
                    </a:lnTo>
                    <a:lnTo>
                      <a:pt x="1263" y="1580"/>
                    </a:lnTo>
                    <a:lnTo>
                      <a:pt x="1227" y="1551"/>
                    </a:lnTo>
                    <a:lnTo>
                      <a:pt x="1192" y="1517"/>
                    </a:lnTo>
                    <a:lnTo>
                      <a:pt x="1163" y="1477"/>
                    </a:lnTo>
                    <a:lnTo>
                      <a:pt x="1138" y="1435"/>
                    </a:lnTo>
                    <a:lnTo>
                      <a:pt x="1122" y="1401"/>
                    </a:lnTo>
                    <a:lnTo>
                      <a:pt x="1111" y="1364"/>
                    </a:lnTo>
                    <a:lnTo>
                      <a:pt x="1104" y="1330"/>
                    </a:lnTo>
                    <a:lnTo>
                      <a:pt x="1104" y="1298"/>
                    </a:lnTo>
                    <a:lnTo>
                      <a:pt x="1107" y="1266"/>
                    </a:lnTo>
                    <a:lnTo>
                      <a:pt x="1117" y="1238"/>
                    </a:lnTo>
                    <a:lnTo>
                      <a:pt x="1521" y="291"/>
                    </a:lnTo>
                    <a:lnTo>
                      <a:pt x="1536" y="265"/>
                    </a:lnTo>
                    <a:lnTo>
                      <a:pt x="1553" y="238"/>
                    </a:lnTo>
                    <a:lnTo>
                      <a:pt x="1575" y="210"/>
                    </a:lnTo>
                    <a:lnTo>
                      <a:pt x="1602" y="181"/>
                    </a:lnTo>
                    <a:lnTo>
                      <a:pt x="1616" y="168"/>
                    </a:lnTo>
                    <a:lnTo>
                      <a:pt x="1634" y="152"/>
                    </a:lnTo>
                    <a:lnTo>
                      <a:pt x="1656" y="135"/>
                    </a:lnTo>
                    <a:lnTo>
                      <a:pt x="1682" y="116"/>
                    </a:lnTo>
                    <a:lnTo>
                      <a:pt x="1711" y="96"/>
                    </a:lnTo>
                    <a:lnTo>
                      <a:pt x="1745" y="77"/>
                    </a:lnTo>
                    <a:lnTo>
                      <a:pt x="1781" y="58"/>
                    </a:lnTo>
                    <a:lnTo>
                      <a:pt x="1822" y="41"/>
                    </a:lnTo>
                    <a:lnTo>
                      <a:pt x="1866" y="26"/>
                    </a:lnTo>
                    <a:lnTo>
                      <a:pt x="1914" y="14"/>
                    </a:lnTo>
                    <a:lnTo>
                      <a:pt x="1963" y="4"/>
                    </a:lnTo>
                    <a:lnTo>
                      <a:pt x="2019" y="0"/>
                    </a:lnTo>
                    <a:lnTo>
                      <a:pt x="207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42" name="Google Shape;542;p4"/>
              <p:cNvSpPr/>
              <p:nvPr/>
            </p:nvSpPr>
            <p:spPr>
              <a:xfrm>
                <a:off x="5649913" y="2486025"/>
                <a:ext cx="1169988" cy="1163637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464" extrusionOk="0">
                    <a:moveTo>
                      <a:pt x="997" y="934"/>
                    </a:moveTo>
                    <a:lnTo>
                      <a:pt x="960" y="938"/>
                    </a:lnTo>
                    <a:lnTo>
                      <a:pt x="926" y="950"/>
                    </a:lnTo>
                    <a:lnTo>
                      <a:pt x="895" y="970"/>
                    </a:lnTo>
                    <a:lnTo>
                      <a:pt x="871" y="995"/>
                    </a:lnTo>
                    <a:lnTo>
                      <a:pt x="850" y="1025"/>
                    </a:lnTo>
                    <a:lnTo>
                      <a:pt x="838" y="1059"/>
                    </a:lnTo>
                    <a:lnTo>
                      <a:pt x="834" y="1095"/>
                    </a:lnTo>
                    <a:lnTo>
                      <a:pt x="838" y="1133"/>
                    </a:lnTo>
                    <a:lnTo>
                      <a:pt x="850" y="1167"/>
                    </a:lnTo>
                    <a:lnTo>
                      <a:pt x="871" y="1196"/>
                    </a:lnTo>
                    <a:lnTo>
                      <a:pt x="895" y="1221"/>
                    </a:lnTo>
                    <a:lnTo>
                      <a:pt x="926" y="1240"/>
                    </a:lnTo>
                    <a:lnTo>
                      <a:pt x="960" y="1253"/>
                    </a:lnTo>
                    <a:lnTo>
                      <a:pt x="997" y="1257"/>
                    </a:lnTo>
                    <a:lnTo>
                      <a:pt x="1034" y="1253"/>
                    </a:lnTo>
                    <a:lnTo>
                      <a:pt x="1069" y="1240"/>
                    </a:lnTo>
                    <a:lnTo>
                      <a:pt x="1098" y="1221"/>
                    </a:lnTo>
                    <a:lnTo>
                      <a:pt x="1123" y="1196"/>
                    </a:lnTo>
                    <a:lnTo>
                      <a:pt x="1143" y="1166"/>
                    </a:lnTo>
                    <a:lnTo>
                      <a:pt x="1155" y="1133"/>
                    </a:lnTo>
                    <a:lnTo>
                      <a:pt x="1159" y="1095"/>
                    </a:lnTo>
                    <a:lnTo>
                      <a:pt x="1155" y="1059"/>
                    </a:lnTo>
                    <a:lnTo>
                      <a:pt x="1143" y="1025"/>
                    </a:lnTo>
                    <a:lnTo>
                      <a:pt x="1123" y="995"/>
                    </a:lnTo>
                    <a:lnTo>
                      <a:pt x="1098" y="970"/>
                    </a:lnTo>
                    <a:lnTo>
                      <a:pt x="1069" y="950"/>
                    </a:lnTo>
                    <a:lnTo>
                      <a:pt x="1034" y="938"/>
                    </a:lnTo>
                    <a:lnTo>
                      <a:pt x="997" y="934"/>
                    </a:lnTo>
                    <a:close/>
                    <a:moveTo>
                      <a:pt x="493" y="0"/>
                    </a:moveTo>
                    <a:lnTo>
                      <a:pt x="526" y="6"/>
                    </a:lnTo>
                    <a:lnTo>
                      <a:pt x="558" y="17"/>
                    </a:lnTo>
                    <a:lnTo>
                      <a:pt x="589" y="35"/>
                    </a:lnTo>
                    <a:lnTo>
                      <a:pt x="617" y="56"/>
                    </a:lnTo>
                    <a:lnTo>
                      <a:pt x="1418" y="852"/>
                    </a:lnTo>
                    <a:lnTo>
                      <a:pt x="1439" y="879"/>
                    </a:lnTo>
                    <a:lnTo>
                      <a:pt x="1457" y="910"/>
                    </a:lnTo>
                    <a:lnTo>
                      <a:pt x="1469" y="941"/>
                    </a:lnTo>
                    <a:lnTo>
                      <a:pt x="1474" y="975"/>
                    </a:lnTo>
                    <a:lnTo>
                      <a:pt x="1474" y="1008"/>
                    </a:lnTo>
                    <a:lnTo>
                      <a:pt x="1469" y="1041"/>
                    </a:lnTo>
                    <a:lnTo>
                      <a:pt x="1457" y="1073"/>
                    </a:lnTo>
                    <a:lnTo>
                      <a:pt x="1439" y="1102"/>
                    </a:lnTo>
                    <a:lnTo>
                      <a:pt x="1418" y="1130"/>
                    </a:lnTo>
                    <a:lnTo>
                      <a:pt x="1137" y="1408"/>
                    </a:lnTo>
                    <a:lnTo>
                      <a:pt x="1110" y="1431"/>
                    </a:lnTo>
                    <a:lnTo>
                      <a:pt x="1079" y="1447"/>
                    </a:lnTo>
                    <a:lnTo>
                      <a:pt x="1047" y="1459"/>
                    </a:lnTo>
                    <a:lnTo>
                      <a:pt x="1013" y="1464"/>
                    </a:lnTo>
                    <a:lnTo>
                      <a:pt x="980" y="1464"/>
                    </a:lnTo>
                    <a:lnTo>
                      <a:pt x="948" y="1459"/>
                    </a:lnTo>
                    <a:lnTo>
                      <a:pt x="914" y="1447"/>
                    </a:lnTo>
                    <a:lnTo>
                      <a:pt x="885" y="1431"/>
                    </a:lnTo>
                    <a:lnTo>
                      <a:pt x="857" y="1408"/>
                    </a:lnTo>
                    <a:lnTo>
                      <a:pt x="57" y="613"/>
                    </a:lnTo>
                    <a:lnTo>
                      <a:pt x="33" y="585"/>
                    </a:lnTo>
                    <a:lnTo>
                      <a:pt x="16" y="556"/>
                    </a:lnTo>
                    <a:lnTo>
                      <a:pt x="6" y="524"/>
                    </a:lnTo>
                    <a:lnTo>
                      <a:pt x="0" y="491"/>
                    </a:lnTo>
                    <a:lnTo>
                      <a:pt x="0" y="458"/>
                    </a:lnTo>
                    <a:lnTo>
                      <a:pt x="6" y="424"/>
                    </a:lnTo>
                    <a:lnTo>
                      <a:pt x="16" y="392"/>
                    </a:lnTo>
                    <a:lnTo>
                      <a:pt x="33" y="362"/>
                    </a:lnTo>
                    <a:lnTo>
                      <a:pt x="57" y="334"/>
                    </a:lnTo>
                    <a:lnTo>
                      <a:pt x="337" y="56"/>
                    </a:lnTo>
                    <a:lnTo>
                      <a:pt x="364" y="35"/>
                    </a:lnTo>
                    <a:lnTo>
                      <a:pt x="394" y="17"/>
                    </a:lnTo>
                    <a:lnTo>
                      <a:pt x="426" y="6"/>
                    </a:lnTo>
                    <a:lnTo>
                      <a:pt x="459" y="0"/>
                    </a:lnTo>
                    <a:lnTo>
                      <a:pt x="49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cxnSp>
        <p:nvCxnSpPr>
          <p:cNvPr id="543" name="Google Shape;543;p4"/>
          <p:cNvCxnSpPr/>
          <p:nvPr/>
        </p:nvCxnSpPr>
        <p:spPr>
          <a:xfrm>
            <a:off x="5079238" y="2429730"/>
            <a:ext cx="885033" cy="0"/>
          </a:xfrm>
          <a:prstGeom prst="straightConnector1">
            <a:avLst/>
          </a:prstGeom>
          <a:noFill/>
          <a:ln w="19050" cap="rnd" cmpd="sng">
            <a:solidFill>
              <a:schemeClr val="accent3"/>
            </a:solidFill>
            <a:prstDash val="solid"/>
            <a:round/>
            <a:headEnd type="none" w="sm" len="sm"/>
            <a:tailEnd type="oval" w="lg" len="lg"/>
          </a:ln>
        </p:spPr>
      </p:cxnSp>
      <p:sp>
        <p:nvSpPr>
          <p:cNvPr id="544" name="Google Shape;544;p4"/>
          <p:cNvSpPr/>
          <p:nvPr/>
        </p:nvSpPr>
        <p:spPr>
          <a:xfrm>
            <a:off x="3306747" y="3490482"/>
            <a:ext cx="247775" cy="206600"/>
          </a:xfrm>
          <a:custGeom>
            <a:avLst/>
            <a:gdLst/>
            <a:ahLst/>
            <a:cxnLst/>
            <a:rect l="l" t="t" r="r" b="b"/>
            <a:pathLst>
              <a:path w="4766" h="3974" extrusionOk="0">
                <a:moveTo>
                  <a:pt x="2121" y="2147"/>
                </a:moveTo>
                <a:lnTo>
                  <a:pt x="2714" y="2147"/>
                </a:lnTo>
                <a:lnTo>
                  <a:pt x="2805" y="2153"/>
                </a:lnTo>
                <a:lnTo>
                  <a:pt x="2894" y="2166"/>
                </a:lnTo>
                <a:lnTo>
                  <a:pt x="2979" y="2187"/>
                </a:lnTo>
                <a:lnTo>
                  <a:pt x="3061" y="2218"/>
                </a:lnTo>
                <a:lnTo>
                  <a:pt x="3140" y="2254"/>
                </a:lnTo>
                <a:lnTo>
                  <a:pt x="3214" y="2299"/>
                </a:lnTo>
                <a:lnTo>
                  <a:pt x="3282" y="2350"/>
                </a:lnTo>
                <a:lnTo>
                  <a:pt x="3347" y="2408"/>
                </a:lnTo>
                <a:lnTo>
                  <a:pt x="3404" y="2470"/>
                </a:lnTo>
                <a:lnTo>
                  <a:pt x="3455" y="2539"/>
                </a:lnTo>
                <a:lnTo>
                  <a:pt x="3501" y="2613"/>
                </a:lnTo>
                <a:lnTo>
                  <a:pt x="3539" y="2690"/>
                </a:lnTo>
                <a:lnTo>
                  <a:pt x="3568" y="2771"/>
                </a:lnTo>
                <a:lnTo>
                  <a:pt x="3590" y="2856"/>
                </a:lnTo>
                <a:lnTo>
                  <a:pt x="3605" y="2944"/>
                </a:lnTo>
                <a:lnTo>
                  <a:pt x="3609" y="3035"/>
                </a:lnTo>
                <a:lnTo>
                  <a:pt x="3609" y="3753"/>
                </a:lnTo>
                <a:lnTo>
                  <a:pt x="3603" y="3753"/>
                </a:lnTo>
                <a:lnTo>
                  <a:pt x="3558" y="3777"/>
                </a:lnTo>
                <a:lnTo>
                  <a:pt x="3549" y="3781"/>
                </a:lnTo>
                <a:lnTo>
                  <a:pt x="3534" y="3788"/>
                </a:lnTo>
                <a:lnTo>
                  <a:pt x="3511" y="3797"/>
                </a:lnTo>
                <a:lnTo>
                  <a:pt x="3482" y="3810"/>
                </a:lnTo>
                <a:lnTo>
                  <a:pt x="3445" y="3823"/>
                </a:lnTo>
                <a:lnTo>
                  <a:pt x="3403" y="3839"/>
                </a:lnTo>
                <a:lnTo>
                  <a:pt x="3351" y="3855"/>
                </a:lnTo>
                <a:lnTo>
                  <a:pt x="3294" y="3871"/>
                </a:lnTo>
                <a:lnTo>
                  <a:pt x="3231" y="3888"/>
                </a:lnTo>
                <a:lnTo>
                  <a:pt x="3161" y="3906"/>
                </a:lnTo>
                <a:lnTo>
                  <a:pt x="3083" y="3920"/>
                </a:lnTo>
                <a:lnTo>
                  <a:pt x="3001" y="3935"/>
                </a:lnTo>
                <a:lnTo>
                  <a:pt x="2912" y="3948"/>
                </a:lnTo>
                <a:lnTo>
                  <a:pt x="2817" y="3959"/>
                </a:lnTo>
                <a:lnTo>
                  <a:pt x="2716" y="3967"/>
                </a:lnTo>
                <a:lnTo>
                  <a:pt x="2608" y="3973"/>
                </a:lnTo>
                <a:lnTo>
                  <a:pt x="2495" y="3974"/>
                </a:lnTo>
                <a:lnTo>
                  <a:pt x="2391" y="3973"/>
                </a:lnTo>
                <a:lnTo>
                  <a:pt x="2284" y="3968"/>
                </a:lnTo>
                <a:lnTo>
                  <a:pt x="2173" y="3959"/>
                </a:lnTo>
                <a:lnTo>
                  <a:pt x="2057" y="3948"/>
                </a:lnTo>
                <a:lnTo>
                  <a:pt x="1937" y="3932"/>
                </a:lnTo>
                <a:lnTo>
                  <a:pt x="1813" y="3912"/>
                </a:lnTo>
                <a:lnTo>
                  <a:pt x="1685" y="3887"/>
                </a:lnTo>
                <a:lnTo>
                  <a:pt x="1553" y="3856"/>
                </a:lnTo>
                <a:lnTo>
                  <a:pt x="1417" y="3822"/>
                </a:lnTo>
                <a:lnTo>
                  <a:pt x="1278" y="3780"/>
                </a:lnTo>
                <a:lnTo>
                  <a:pt x="1228" y="3765"/>
                </a:lnTo>
                <a:lnTo>
                  <a:pt x="1225" y="3753"/>
                </a:lnTo>
                <a:lnTo>
                  <a:pt x="1225" y="3035"/>
                </a:lnTo>
                <a:lnTo>
                  <a:pt x="1231" y="2944"/>
                </a:lnTo>
                <a:lnTo>
                  <a:pt x="1244" y="2856"/>
                </a:lnTo>
                <a:lnTo>
                  <a:pt x="1266" y="2771"/>
                </a:lnTo>
                <a:lnTo>
                  <a:pt x="1297" y="2690"/>
                </a:lnTo>
                <a:lnTo>
                  <a:pt x="1334" y="2613"/>
                </a:lnTo>
                <a:lnTo>
                  <a:pt x="1379" y="2539"/>
                </a:lnTo>
                <a:lnTo>
                  <a:pt x="1430" y="2470"/>
                </a:lnTo>
                <a:lnTo>
                  <a:pt x="1489" y="2408"/>
                </a:lnTo>
                <a:lnTo>
                  <a:pt x="1552" y="2350"/>
                </a:lnTo>
                <a:lnTo>
                  <a:pt x="1621" y="2299"/>
                </a:lnTo>
                <a:lnTo>
                  <a:pt x="1695" y="2254"/>
                </a:lnTo>
                <a:lnTo>
                  <a:pt x="1773" y="2218"/>
                </a:lnTo>
                <a:lnTo>
                  <a:pt x="1855" y="2187"/>
                </a:lnTo>
                <a:lnTo>
                  <a:pt x="1941" y="2166"/>
                </a:lnTo>
                <a:lnTo>
                  <a:pt x="2029" y="2153"/>
                </a:lnTo>
                <a:lnTo>
                  <a:pt x="2121" y="2147"/>
                </a:lnTo>
                <a:close/>
                <a:moveTo>
                  <a:pt x="3282" y="1433"/>
                </a:moveTo>
                <a:lnTo>
                  <a:pt x="3870" y="1433"/>
                </a:lnTo>
                <a:lnTo>
                  <a:pt x="3962" y="1437"/>
                </a:lnTo>
                <a:lnTo>
                  <a:pt x="4050" y="1450"/>
                </a:lnTo>
                <a:lnTo>
                  <a:pt x="4136" y="1472"/>
                </a:lnTo>
                <a:lnTo>
                  <a:pt x="4218" y="1502"/>
                </a:lnTo>
                <a:lnTo>
                  <a:pt x="4296" y="1540"/>
                </a:lnTo>
                <a:lnTo>
                  <a:pt x="4370" y="1584"/>
                </a:lnTo>
                <a:lnTo>
                  <a:pt x="4439" y="1635"/>
                </a:lnTo>
                <a:lnTo>
                  <a:pt x="4502" y="1693"/>
                </a:lnTo>
                <a:lnTo>
                  <a:pt x="4561" y="1755"/>
                </a:lnTo>
                <a:lnTo>
                  <a:pt x="4612" y="1823"/>
                </a:lnTo>
                <a:lnTo>
                  <a:pt x="4657" y="1897"/>
                </a:lnTo>
                <a:lnTo>
                  <a:pt x="4694" y="1974"/>
                </a:lnTo>
                <a:lnTo>
                  <a:pt x="4725" y="2055"/>
                </a:lnTo>
                <a:lnTo>
                  <a:pt x="4747" y="2141"/>
                </a:lnTo>
                <a:lnTo>
                  <a:pt x="4760" y="2228"/>
                </a:lnTo>
                <a:lnTo>
                  <a:pt x="4766" y="2320"/>
                </a:lnTo>
                <a:lnTo>
                  <a:pt x="4766" y="3038"/>
                </a:lnTo>
                <a:lnTo>
                  <a:pt x="4760" y="3038"/>
                </a:lnTo>
                <a:lnTo>
                  <a:pt x="4713" y="3061"/>
                </a:lnTo>
                <a:lnTo>
                  <a:pt x="4706" y="3065"/>
                </a:lnTo>
                <a:lnTo>
                  <a:pt x="4691" y="3073"/>
                </a:lnTo>
                <a:lnTo>
                  <a:pt x="4669" y="3081"/>
                </a:lnTo>
                <a:lnTo>
                  <a:pt x="4640" y="3095"/>
                </a:lnTo>
                <a:lnTo>
                  <a:pt x="4603" y="3108"/>
                </a:lnTo>
                <a:lnTo>
                  <a:pt x="4561" y="3124"/>
                </a:lnTo>
                <a:lnTo>
                  <a:pt x="4511" y="3139"/>
                </a:lnTo>
                <a:lnTo>
                  <a:pt x="4454" y="3155"/>
                </a:lnTo>
                <a:lnTo>
                  <a:pt x="4391" y="3173"/>
                </a:lnTo>
                <a:lnTo>
                  <a:pt x="4322" y="3189"/>
                </a:lnTo>
                <a:lnTo>
                  <a:pt x="4246" y="3205"/>
                </a:lnTo>
                <a:lnTo>
                  <a:pt x="4164" y="3219"/>
                </a:lnTo>
                <a:lnTo>
                  <a:pt x="4076" y="3232"/>
                </a:lnTo>
                <a:lnTo>
                  <a:pt x="3982" y="3243"/>
                </a:lnTo>
                <a:lnTo>
                  <a:pt x="3881" y="3251"/>
                </a:lnTo>
                <a:lnTo>
                  <a:pt x="3776" y="3257"/>
                </a:lnTo>
                <a:lnTo>
                  <a:pt x="3776" y="3035"/>
                </a:lnTo>
                <a:lnTo>
                  <a:pt x="3771" y="2942"/>
                </a:lnTo>
                <a:lnTo>
                  <a:pt x="3758" y="2849"/>
                </a:lnTo>
                <a:lnTo>
                  <a:pt x="3739" y="2761"/>
                </a:lnTo>
                <a:lnTo>
                  <a:pt x="3711" y="2674"/>
                </a:lnTo>
                <a:lnTo>
                  <a:pt x="3676" y="2591"/>
                </a:lnTo>
                <a:lnTo>
                  <a:pt x="3634" y="2513"/>
                </a:lnTo>
                <a:lnTo>
                  <a:pt x="3587" y="2437"/>
                </a:lnTo>
                <a:lnTo>
                  <a:pt x="3533" y="2366"/>
                </a:lnTo>
                <a:lnTo>
                  <a:pt x="3473" y="2301"/>
                </a:lnTo>
                <a:lnTo>
                  <a:pt x="3408" y="2240"/>
                </a:lnTo>
                <a:lnTo>
                  <a:pt x="3338" y="2185"/>
                </a:lnTo>
                <a:lnTo>
                  <a:pt x="3263" y="2135"/>
                </a:lnTo>
                <a:lnTo>
                  <a:pt x="3184" y="2093"/>
                </a:lnTo>
                <a:lnTo>
                  <a:pt x="3102" y="2057"/>
                </a:lnTo>
                <a:lnTo>
                  <a:pt x="3016" y="2028"/>
                </a:lnTo>
                <a:lnTo>
                  <a:pt x="3073" y="1968"/>
                </a:lnTo>
                <a:lnTo>
                  <a:pt x="3124" y="1903"/>
                </a:lnTo>
                <a:lnTo>
                  <a:pt x="3168" y="1833"/>
                </a:lnTo>
                <a:lnTo>
                  <a:pt x="3206" y="1761"/>
                </a:lnTo>
                <a:lnTo>
                  <a:pt x="3237" y="1684"/>
                </a:lnTo>
                <a:lnTo>
                  <a:pt x="3261" y="1603"/>
                </a:lnTo>
                <a:lnTo>
                  <a:pt x="3275" y="1518"/>
                </a:lnTo>
                <a:lnTo>
                  <a:pt x="3282" y="1433"/>
                </a:lnTo>
                <a:close/>
                <a:moveTo>
                  <a:pt x="895" y="1433"/>
                </a:moveTo>
                <a:lnTo>
                  <a:pt x="1488" y="1433"/>
                </a:lnTo>
                <a:lnTo>
                  <a:pt x="1553" y="1436"/>
                </a:lnTo>
                <a:lnTo>
                  <a:pt x="1561" y="1521"/>
                </a:lnTo>
                <a:lnTo>
                  <a:pt x="1575" y="1604"/>
                </a:lnTo>
                <a:lnTo>
                  <a:pt x="1599" y="1685"/>
                </a:lnTo>
                <a:lnTo>
                  <a:pt x="1630" y="1762"/>
                </a:lnTo>
                <a:lnTo>
                  <a:pt x="1668" y="1835"/>
                </a:lnTo>
                <a:lnTo>
                  <a:pt x="1712" y="1904"/>
                </a:lnTo>
                <a:lnTo>
                  <a:pt x="1763" y="1968"/>
                </a:lnTo>
                <a:lnTo>
                  <a:pt x="1818" y="2028"/>
                </a:lnTo>
                <a:lnTo>
                  <a:pt x="1733" y="2057"/>
                </a:lnTo>
                <a:lnTo>
                  <a:pt x="1650" y="2093"/>
                </a:lnTo>
                <a:lnTo>
                  <a:pt x="1571" y="2135"/>
                </a:lnTo>
                <a:lnTo>
                  <a:pt x="1498" y="2185"/>
                </a:lnTo>
                <a:lnTo>
                  <a:pt x="1427" y="2240"/>
                </a:lnTo>
                <a:lnTo>
                  <a:pt x="1362" y="2301"/>
                </a:lnTo>
                <a:lnTo>
                  <a:pt x="1303" y="2366"/>
                </a:lnTo>
                <a:lnTo>
                  <a:pt x="1249" y="2437"/>
                </a:lnTo>
                <a:lnTo>
                  <a:pt x="1201" y="2513"/>
                </a:lnTo>
                <a:lnTo>
                  <a:pt x="1160" y="2591"/>
                </a:lnTo>
                <a:lnTo>
                  <a:pt x="1124" y="2674"/>
                </a:lnTo>
                <a:lnTo>
                  <a:pt x="1097" y="2761"/>
                </a:lnTo>
                <a:lnTo>
                  <a:pt x="1076" y="2849"/>
                </a:lnTo>
                <a:lnTo>
                  <a:pt x="1064" y="2942"/>
                </a:lnTo>
                <a:lnTo>
                  <a:pt x="1060" y="3035"/>
                </a:lnTo>
                <a:lnTo>
                  <a:pt x="1060" y="3253"/>
                </a:lnTo>
                <a:lnTo>
                  <a:pt x="947" y="3244"/>
                </a:lnTo>
                <a:lnTo>
                  <a:pt x="832" y="3232"/>
                </a:lnTo>
                <a:lnTo>
                  <a:pt x="712" y="3216"/>
                </a:lnTo>
                <a:lnTo>
                  <a:pt x="587" y="3196"/>
                </a:lnTo>
                <a:lnTo>
                  <a:pt x="460" y="3171"/>
                </a:lnTo>
                <a:lnTo>
                  <a:pt x="328" y="3141"/>
                </a:lnTo>
                <a:lnTo>
                  <a:pt x="192" y="3106"/>
                </a:lnTo>
                <a:lnTo>
                  <a:pt x="51" y="3065"/>
                </a:lnTo>
                <a:lnTo>
                  <a:pt x="1" y="3050"/>
                </a:lnTo>
                <a:lnTo>
                  <a:pt x="0" y="3038"/>
                </a:lnTo>
                <a:lnTo>
                  <a:pt x="0" y="2320"/>
                </a:lnTo>
                <a:lnTo>
                  <a:pt x="4" y="2228"/>
                </a:lnTo>
                <a:lnTo>
                  <a:pt x="18" y="2141"/>
                </a:lnTo>
                <a:lnTo>
                  <a:pt x="41" y="2055"/>
                </a:lnTo>
                <a:lnTo>
                  <a:pt x="70" y="1974"/>
                </a:lnTo>
                <a:lnTo>
                  <a:pt x="108" y="1897"/>
                </a:lnTo>
                <a:lnTo>
                  <a:pt x="152" y="1823"/>
                </a:lnTo>
                <a:lnTo>
                  <a:pt x="205" y="1755"/>
                </a:lnTo>
                <a:lnTo>
                  <a:pt x="262" y="1693"/>
                </a:lnTo>
                <a:lnTo>
                  <a:pt x="326" y="1635"/>
                </a:lnTo>
                <a:lnTo>
                  <a:pt x="395" y="1584"/>
                </a:lnTo>
                <a:lnTo>
                  <a:pt x="469" y="1540"/>
                </a:lnTo>
                <a:lnTo>
                  <a:pt x="546" y="1502"/>
                </a:lnTo>
                <a:lnTo>
                  <a:pt x="630" y="1472"/>
                </a:lnTo>
                <a:lnTo>
                  <a:pt x="714" y="1450"/>
                </a:lnTo>
                <a:lnTo>
                  <a:pt x="804" y="1437"/>
                </a:lnTo>
                <a:lnTo>
                  <a:pt x="895" y="1433"/>
                </a:lnTo>
                <a:close/>
                <a:moveTo>
                  <a:pt x="2417" y="714"/>
                </a:moveTo>
                <a:lnTo>
                  <a:pt x="2493" y="719"/>
                </a:lnTo>
                <a:lnTo>
                  <a:pt x="2568" y="730"/>
                </a:lnTo>
                <a:lnTo>
                  <a:pt x="2638" y="751"/>
                </a:lnTo>
                <a:lnTo>
                  <a:pt x="2706" y="777"/>
                </a:lnTo>
                <a:lnTo>
                  <a:pt x="2770" y="810"/>
                </a:lnTo>
                <a:lnTo>
                  <a:pt x="2830" y="848"/>
                </a:lnTo>
                <a:lnTo>
                  <a:pt x="2886" y="893"/>
                </a:lnTo>
                <a:lnTo>
                  <a:pt x="2937" y="944"/>
                </a:lnTo>
                <a:lnTo>
                  <a:pt x="2981" y="999"/>
                </a:lnTo>
                <a:lnTo>
                  <a:pt x="3020" y="1058"/>
                </a:lnTo>
                <a:lnTo>
                  <a:pt x="3054" y="1121"/>
                </a:lnTo>
                <a:lnTo>
                  <a:pt x="3080" y="1189"/>
                </a:lnTo>
                <a:lnTo>
                  <a:pt x="3101" y="1259"/>
                </a:lnTo>
                <a:lnTo>
                  <a:pt x="3113" y="1333"/>
                </a:lnTo>
                <a:lnTo>
                  <a:pt x="3117" y="1408"/>
                </a:lnTo>
                <a:lnTo>
                  <a:pt x="3113" y="1484"/>
                </a:lnTo>
                <a:lnTo>
                  <a:pt x="3101" y="1556"/>
                </a:lnTo>
                <a:lnTo>
                  <a:pt x="3080" y="1626"/>
                </a:lnTo>
                <a:lnTo>
                  <a:pt x="3054" y="1694"/>
                </a:lnTo>
                <a:lnTo>
                  <a:pt x="3020" y="1758"/>
                </a:lnTo>
                <a:lnTo>
                  <a:pt x="2981" y="1816"/>
                </a:lnTo>
                <a:lnTo>
                  <a:pt x="2937" y="1871"/>
                </a:lnTo>
                <a:lnTo>
                  <a:pt x="2886" y="1922"/>
                </a:lnTo>
                <a:lnTo>
                  <a:pt x="2830" y="1967"/>
                </a:lnTo>
                <a:lnTo>
                  <a:pt x="2770" y="2006"/>
                </a:lnTo>
                <a:lnTo>
                  <a:pt x="2706" y="2038"/>
                </a:lnTo>
                <a:lnTo>
                  <a:pt x="2638" y="2066"/>
                </a:lnTo>
                <a:lnTo>
                  <a:pt x="2568" y="2084"/>
                </a:lnTo>
                <a:lnTo>
                  <a:pt x="2493" y="2096"/>
                </a:lnTo>
                <a:lnTo>
                  <a:pt x="2417" y="2100"/>
                </a:lnTo>
                <a:lnTo>
                  <a:pt x="2341" y="2096"/>
                </a:lnTo>
                <a:lnTo>
                  <a:pt x="2268" y="2084"/>
                </a:lnTo>
                <a:lnTo>
                  <a:pt x="2196" y="2066"/>
                </a:lnTo>
                <a:lnTo>
                  <a:pt x="2129" y="2038"/>
                </a:lnTo>
                <a:lnTo>
                  <a:pt x="2064" y="2006"/>
                </a:lnTo>
                <a:lnTo>
                  <a:pt x="2004" y="1967"/>
                </a:lnTo>
                <a:lnTo>
                  <a:pt x="1949" y="1922"/>
                </a:lnTo>
                <a:lnTo>
                  <a:pt x="1899" y="1871"/>
                </a:lnTo>
                <a:lnTo>
                  <a:pt x="1854" y="1817"/>
                </a:lnTo>
                <a:lnTo>
                  <a:pt x="1814" y="1758"/>
                </a:lnTo>
                <a:lnTo>
                  <a:pt x="1780" y="1694"/>
                </a:lnTo>
                <a:lnTo>
                  <a:pt x="1754" y="1627"/>
                </a:lnTo>
                <a:lnTo>
                  <a:pt x="1735" y="1556"/>
                </a:lnTo>
                <a:lnTo>
                  <a:pt x="1723" y="1484"/>
                </a:lnTo>
                <a:lnTo>
                  <a:pt x="1719" y="1408"/>
                </a:lnTo>
                <a:lnTo>
                  <a:pt x="1723" y="1333"/>
                </a:lnTo>
                <a:lnTo>
                  <a:pt x="1735" y="1259"/>
                </a:lnTo>
                <a:lnTo>
                  <a:pt x="1754" y="1189"/>
                </a:lnTo>
                <a:lnTo>
                  <a:pt x="1780" y="1122"/>
                </a:lnTo>
                <a:lnTo>
                  <a:pt x="1814" y="1058"/>
                </a:lnTo>
                <a:lnTo>
                  <a:pt x="1854" y="999"/>
                </a:lnTo>
                <a:lnTo>
                  <a:pt x="1899" y="944"/>
                </a:lnTo>
                <a:lnTo>
                  <a:pt x="1949" y="893"/>
                </a:lnTo>
                <a:lnTo>
                  <a:pt x="2004" y="848"/>
                </a:lnTo>
                <a:lnTo>
                  <a:pt x="2064" y="810"/>
                </a:lnTo>
                <a:lnTo>
                  <a:pt x="2129" y="777"/>
                </a:lnTo>
                <a:lnTo>
                  <a:pt x="2196" y="751"/>
                </a:lnTo>
                <a:lnTo>
                  <a:pt x="2268" y="730"/>
                </a:lnTo>
                <a:lnTo>
                  <a:pt x="2341" y="719"/>
                </a:lnTo>
                <a:lnTo>
                  <a:pt x="2417" y="714"/>
                </a:lnTo>
                <a:close/>
                <a:moveTo>
                  <a:pt x="3574" y="0"/>
                </a:moveTo>
                <a:lnTo>
                  <a:pt x="3650" y="3"/>
                </a:lnTo>
                <a:lnTo>
                  <a:pt x="3723" y="16"/>
                </a:lnTo>
                <a:lnTo>
                  <a:pt x="3795" y="35"/>
                </a:lnTo>
                <a:lnTo>
                  <a:pt x="3862" y="61"/>
                </a:lnTo>
                <a:lnTo>
                  <a:pt x="3927" y="95"/>
                </a:lnTo>
                <a:lnTo>
                  <a:pt x="3987" y="134"/>
                </a:lnTo>
                <a:lnTo>
                  <a:pt x="4042" y="179"/>
                </a:lnTo>
                <a:lnTo>
                  <a:pt x="4092" y="228"/>
                </a:lnTo>
                <a:lnTo>
                  <a:pt x="4137" y="283"/>
                </a:lnTo>
                <a:lnTo>
                  <a:pt x="4177" y="343"/>
                </a:lnTo>
                <a:lnTo>
                  <a:pt x="4211" y="407"/>
                </a:lnTo>
                <a:lnTo>
                  <a:pt x="4237" y="473"/>
                </a:lnTo>
                <a:lnTo>
                  <a:pt x="4256" y="543"/>
                </a:lnTo>
                <a:lnTo>
                  <a:pt x="4268" y="617"/>
                </a:lnTo>
                <a:lnTo>
                  <a:pt x="4272" y="693"/>
                </a:lnTo>
                <a:lnTo>
                  <a:pt x="4268" y="768"/>
                </a:lnTo>
                <a:lnTo>
                  <a:pt x="4256" y="841"/>
                </a:lnTo>
                <a:lnTo>
                  <a:pt x="4237" y="912"/>
                </a:lnTo>
                <a:lnTo>
                  <a:pt x="4211" y="979"/>
                </a:lnTo>
                <a:lnTo>
                  <a:pt x="4177" y="1042"/>
                </a:lnTo>
                <a:lnTo>
                  <a:pt x="4137" y="1102"/>
                </a:lnTo>
                <a:lnTo>
                  <a:pt x="4092" y="1157"/>
                </a:lnTo>
                <a:lnTo>
                  <a:pt x="4042" y="1206"/>
                </a:lnTo>
                <a:lnTo>
                  <a:pt x="3987" y="1251"/>
                </a:lnTo>
                <a:lnTo>
                  <a:pt x="3927" y="1291"/>
                </a:lnTo>
                <a:lnTo>
                  <a:pt x="3862" y="1324"/>
                </a:lnTo>
                <a:lnTo>
                  <a:pt x="3795" y="1350"/>
                </a:lnTo>
                <a:lnTo>
                  <a:pt x="3723" y="1369"/>
                </a:lnTo>
                <a:lnTo>
                  <a:pt x="3650" y="1381"/>
                </a:lnTo>
                <a:lnTo>
                  <a:pt x="3574" y="1385"/>
                </a:lnTo>
                <a:lnTo>
                  <a:pt x="3496" y="1381"/>
                </a:lnTo>
                <a:lnTo>
                  <a:pt x="3420" y="1367"/>
                </a:lnTo>
                <a:lnTo>
                  <a:pt x="3347" y="1347"/>
                </a:lnTo>
                <a:lnTo>
                  <a:pt x="3278" y="1320"/>
                </a:lnTo>
                <a:lnTo>
                  <a:pt x="3266" y="1240"/>
                </a:lnTo>
                <a:lnTo>
                  <a:pt x="3247" y="1163"/>
                </a:lnTo>
                <a:lnTo>
                  <a:pt x="3221" y="1089"/>
                </a:lnTo>
                <a:lnTo>
                  <a:pt x="3187" y="1018"/>
                </a:lnTo>
                <a:lnTo>
                  <a:pt x="3149" y="951"/>
                </a:lnTo>
                <a:lnTo>
                  <a:pt x="3104" y="889"/>
                </a:lnTo>
                <a:lnTo>
                  <a:pt x="3054" y="829"/>
                </a:lnTo>
                <a:lnTo>
                  <a:pt x="3000" y="775"/>
                </a:lnTo>
                <a:lnTo>
                  <a:pt x="2940" y="726"/>
                </a:lnTo>
                <a:lnTo>
                  <a:pt x="2875" y="682"/>
                </a:lnTo>
                <a:lnTo>
                  <a:pt x="2881" y="603"/>
                </a:lnTo>
                <a:lnTo>
                  <a:pt x="2896" y="526"/>
                </a:lnTo>
                <a:lnTo>
                  <a:pt x="2919" y="452"/>
                </a:lnTo>
                <a:lnTo>
                  <a:pt x="2950" y="382"/>
                </a:lnTo>
                <a:lnTo>
                  <a:pt x="2988" y="315"/>
                </a:lnTo>
                <a:lnTo>
                  <a:pt x="3032" y="254"/>
                </a:lnTo>
                <a:lnTo>
                  <a:pt x="3083" y="199"/>
                </a:lnTo>
                <a:lnTo>
                  <a:pt x="3140" y="150"/>
                </a:lnTo>
                <a:lnTo>
                  <a:pt x="3202" y="106"/>
                </a:lnTo>
                <a:lnTo>
                  <a:pt x="3269" y="69"/>
                </a:lnTo>
                <a:lnTo>
                  <a:pt x="3340" y="40"/>
                </a:lnTo>
                <a:lnTo>
                  <a:pt x="3414" y="18"/>
                </a:lnTo>
                <a:lnTo>
                  <a:pt x="3493" y="5"/>
                </a:lnTo>
                <a:lnTo>
                  <a:pt x="3574" y="0"/>
                </a:lnTo>
                <a:close/>
                <a:moveTo>
                  <a:pt x="1192" y="0"/>
                </a:moveTo>
                <a:lnTo>
                  <a:pt x="1268" y="3"/>
                </a:lnTo>
                <a:lnTo>
                  <a:pt x="1341" y="16"/>
                </a:lnTo>
                <a:lnTo>
                  <a:pt x="1413" y="35"/>
                </a:lnTo>
                <a:lnTo>
                  <a:pt x="1480" y="61"/>
                </a:lnTo>
                <a:lnTo>
                  <a:pt x="1545" y="95"/>
                </a:lnTo>
                <a:lnTo>
                  <a:pt x="1605" y="134"/>
                </a:lnTo>
                <a:lnTo>
                  <a:pt x="1660" y="179"/>
                </a:lnTo>
                <a:lnTo>
                  <a:pt x="1710" y="228"/>
                </a:lnTo>
                <a:lnTo>
                  <a:pt x="1755" y="283"/>
                </a:lnTo>
                <a:lnTo>
                  <a:pt x="1795" y="343"/>
                </a:lnTo>
                <a:lnTo>
                  <a:pt x="1829" y="407"/>
                </a:lnTo>
                <a:lnTo>
                  <a:pt x="1855" y="473"/>
                </a:lnTo>
                <a:lnTo>
                  <a:pt x="1874" y="545"/>
                </a:lnTo>
                <a:lnTo>
                  <a:pt x="1886" y="617"/>
                </a:lnTo>
                <a:lnTo>
                  <a:pt x="1890" y="693"/>
                </a:lnTo>
                <a:lnTo>
                  <a:pt x="1890" y="711"/>
                </a:lnTo>
                <a:lnTo>
                  <a:pt x="1889" y="732"/>
                </a:lnTo>
                <a:lnTo>
                  <a:pt x="1827" y="784"/>
                </a:lnTo>
                <a:lnTo>
                  <a:pt x="1770" y="841"/>
                </a:lnTo>
                <a:lnTo>
                  <a:pt x="1719" y="905"/>
                </a:lnTo>
                <a:lnTo>
                  <a:pt x="1675" y="971"/>
                </a:lnTo>
                <a:lnTo>
                  <a:pt x="1635" y="1042"/>
                </a:lnTo>
                <a:lnTo>
                  <a:pt x="1605" y="1118"/>
                </a:lnTo>
                <a:lnTo>
                  <a:pt x="1580" y="1196"/>
                </a:lnTo>
                <a:lnTo>
                  <a:pt x="1564" y="1277"/>
                </a:lnTo>
                <a:lnTo>
                  <a:pt x="1508" y="1309"/>
                </a:lnTo>
                <a:lnTo>
                  <a:pt x="1449" y="1336"/>
                </a:lnTo>
                <a:lnTo>
                  <a:pt x="1388" y="1357"/>
                </a:lnTo>
                <a:lnTo>
                  <a:pt x="1325" y="1372"/>
                </a:lnTo>
                <a:lnTo>
                  <a:pt x="1259" y="1382"/>
                </a:lnTo>
                <a:lnTo>
                  <a:pt x="1192" y="1385"/>
                </a:lnTo>
                <a:lnTo>
                  <a:pt x="1116" y="1381"/>
                </a:lnTo>
                <a:lnTo>
                  <a:pt x="1041" y="1369"/>
                </a:lnTo>
                <a:lnTo>
                  <a:pt x="971" y="1350"/>
                </a:lnTo>
                <a:lnTo>
                  <a:pt x="903" y="1324"/>
                </a:lnTo>
                <a:lnTo>
                  <a:pt x="839" y="1291"/>
                </a:lnTo>
                <a:lnTo>
                  <a:pt x="779" y="1251"/>
                </a:lnTo>
                <a:lnTo>
                  <a:pt x="723" y="1206"/>
                </a:lnTo>
                <a:lnTo>
                  <a:pt x="672" y="1157"/>
                </a:lnTo>
                <a:lnTo>
                  <a:pt x="627" y="1102"/>
                </a:lnTo>
                <a:lnTo>
                  <a:pt x="589" y="1042"/>
                </a:lnTo>
                <a:lnTo>
                  <a:pt x="555" y="979"/>
                </a:lnTo>
                <a:lnTo>
                  <a:pt x="529" y="912"/>
                </a:lnTo>
                <a:lnTo>
                  <a:pt x="508" y="841"/>
                </a:lnTo>
                <a:lnTo>
                  <a:pt x="496" y="768"/>
                </a:lnTo>
                <a:lnTo>
                  <a:pt x="492" y="693"/>
                </a:lnTo>
                <a:lnTo>
                  <a:pt x="496" y="617"/>
                </a:lnTo>
                <a:lnTo>
                  <a:pt x="508" y="545"/>
                </a:lnTo>
                <a:lnTo>
                  <a:pt x="529" y="473"/>
                </a:lnTo>
                <a:lnTo>
                  <a:pt x="555" y="407"/>
                </a:lnTo>
                <a:lnTo>
                  <a:pt x="589" y="343"/>
                </a:lnTo>
                <a:lnTo>
                  <a:pt x="627" y="283"/>
                </a:lnTo>
                <a:lnTo>
                  <a:pt x="672" y="228"/>
                </a:lnTo>
                <a:lnTo>
                  <a:pt x="723" y="179"/>
                </a:lnTo>
                <a:lnTo>
                  <a:pt x="779" y="134"/>
                </a:lnTo>
                <a:lnTo>
                  <a:pt x="839" y="95"/>
                </a:lnTo>
                <a:lnTo>
                  <a:pt x="903" y="61"/>
                </a:lnTo>
                <a:lnTo>
                  <a:pt x="971" y="35"/>
                </a:lnTo>
                <a:lnTo>
                  <a:pt x="1041" y="16"/>
                </a:lnTo>
                <a:lnTo>
                  <a:pt x="1116" y="3"/>
                </a:lnTo>
                <a:lnTo>
                  <a:pt x="11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endParaRPr sz="1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5" name="Google Shape;545;p4"/>
          <p:cNvSpPr txBox="1">
            <a:spLocks noGrp="1"/>
          </p:cNvSpPr>
          <p:nvPr>
            <p:ph type="title"/>
          </p:nvPr>
        </p:nvSpPr>
        <p:spPr>
          <a:xfrm>
            <a:off x="1893605" y="898162"/>
            <a:ext cx="5833179" cy="5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Calibri"/>
              <a:buNone/>
            </a:pPr>
            <a:r>
              <a:rPr lang="es-US"/>
              <a:t>4-Step To Capitalize IP Assets</a:t>
            </a:r>
            <a:endParaRPr/>
          </a:p>
        </p:txBody>
      </p:sp>
      <p:grpSp>
        <p:nvGrpSpPr>
          <p:cNvPr id="546" name="Google Shape;546;p4"/>
          <p:cNvGrpSpPr/>
          <p:nvPr/>
        </p:nvGrpSpPr>
        <p:grpSpPr>
          <a:xfrm>
            <a:off x="6267406" y="2168313"/>
            <a:ext cx="2022440" cy="3057237"/>
            <a:chOff x="8354365" y="1748520"/>
            <a:chExt cx="2695884" cy="4075249"/>
          </a:xfrm>
        </p:grpSpPr>
        <p:sp>
          <p:nvSpPr>
            <p:cNvPr id="547" name="Google Shape;547;p4"/>
            <p:cNvSpPr txBox="1"/>
            <p:nvPr/>
          </p:nvSpPr>
          <p:spPr>
            <a:xfrm>
              <a:off x="8354366" y="2100648"/>
              <a:ext cx="2695883" cy="37231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Initiate the IP creation</a:t>
              </a:r>
              <a:endParaRPr/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IP Assets initiatlly reside outside of the operating co.</a:t>
              </a:r>
              <a:endParaRPr/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IP Assets can initially be owned by the founder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None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 </a:t>
              </a: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48" name="Google Shape;548;p4"/>
            <p:cNvSpPr txBox="1"/>
            <p:nvPr/>
          </p:nvSpPr>
          <p:spPr>
            <a:xfrm>
              <a:off x="8354365" y="1748520"/>
              <a:ext cx="2695883" cy="430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Quattrocento Sans"/>
                <a:buNone/>
              </a:pPr>
              <a:r>
                <a:rPr lang="es-US" sz="1500" b="1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1. Create IP Assets</a:t>
              </a:r>
              <a:endParaRPr/>
            </a:p>
          </p:txBody>
        </p:sp>
      </p:grpSp>
      <p:pic>
        <p:nvPicPr>
          <p:cNvPr id="549" name="Google Shape;54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196305"/>
            <a:ext cx="9144793" cy="68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5"/>
          <p:cNvGrpSpPr/>
          <p:nvPr/>
        </p:nvGrpSpPr>
        <p:grpSpPr>
          <a:xfrm>
            <a:off x="2718806" y="2020225"/>
            <a:ext cx="3707517" cy="3710904"/>
            <a:chOff x="3624131" y="1551122"/>
            <a:chExt cx="4942068" cy="4946583"/>
          </a:xfrm>
        </p:grpSpPr>
        <p:sp>
          <p:nvSpPr>
            <p:cNvPr id="555" name="Google Shape;555;p5"/>
            <p:cNvSpPr/>
            <p:nvPr/>
          </p:nvSpPr>
          <p:spPr>
            <a:xfrm rot="2700000">
              <a:off x="6161251" y="4741338"/>
              <a:ext cx="609741" cy="1663219"/>
            </a:xfrm>
            <a:custGeom>
              <a:avLst/>
              <a:gdLst/>
              <a:ahLst/>
              <a:cxnLst/>
              <a:rect l="l" t="t" r="r" b="b"/>
              <a:pathLst>
                <a:path w="573" h="1563" extrusionOk="0">
                  <a:moveTo>
                    <a:pt x="0" y="0"/>
                  </a:moveTo>
                  <a:lnTo>
                    <a:pt x="0" y="1563"/>
                  </a:lnTo>
                  <a:lnTo>
                    <a:pt x="573" y="988"/>
                  </a:ln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 rot="2700000">
              <a:off x="5415641" y="1645930"/>
              <a:ext cx="611869" cy="1662155"/>
            </a:xfrm>
            <a:custGeom>
              <a:avLst/>
              <a:gdLst/>
              <a:ahLst/>
              <a:cxnLst/>
              <a:rect l="l" t="t" r="r" b="b"/>
              <a:pathLst>
                <a:path w="575" h="1562" extrusionOk="0">
                  <a:moveTo>
                    <a:pt x="0" y="572"/>
                  </a:moveTo>
                  <a:lnTo>
                    <a:pt x="0" y="1562"/>
                  </a:lnTo>
                  <a:lnTo>
                    <a:pt x="575" y="1562"/>
                  </a:lnTo>
                  <a:lnTo>
                    <a:pt x="575" y="0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 rot="2700000">
              <a:off x="3712451" y="4089435"/>
              <a:ext cx="1665348" cy="611869"/>
            </a:xfrm>
            <a:custGeom>
              <a:avLst/>
              <a:gdLst/>
              <a:ahLst/>
              <a:cxnLst/>
              <a:rect l="l" t="t" r="r" b="b"/>
              <a:pathLst>
                <a:path w="1565" h="575" extrusionOk="0">
                  <a:moveTo>
                    <a:pt x="0" y="0"/>
                  </a:moveTo>
                  <a:lnTo>
                    <a:pt x="577" y="575"/>
                  </a:lnTo>
                  <a:lnTo>
                    <a:pt x="1565" y="575"/>
                  </a:lnTo>
                  <a:lnTo>
                    <a:pt x="15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 rot="2700000">
              <a:off x="6810209" y="3347991"/>
              <a:ext cx="1663220" cy="608676"/>
            </a:xfrm>
            <a:custGeom>
              <a:avLst/>
              <a:gdLst/>
              <a:ahLst/>
              <a:cxnLst/>
              <a:rect l="l" t="t" r="r" b="b"/>
              <a:pathLst>
                <a:path w="1563" h="572" extrusionOk="0">
                  <a:moveTo>
                    <a:pt x="990" y="0"/>
                  </a:moveTo>
                  <a:lnTo>
                    <a:pt x="0" y="0"/>
                  </a:lnTo>
                  <a:lnTo>
                    <a:pt x="0" y="572"/>
                  </a:lnTo>
                  <a:lnTo>
                    <a:pt x="1563" y="572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DD471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 rot="2700000">
              <a:off x="6831777" y="2637637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 rot="2700000">
              <a:off x="5554970" y="2190651"/>
              <a:ext cx="2203793" cy="953451"/>
            </a:xfrm>
            <a:custGeom>
              <a:avLst/>
              <a:gdLst/>
              <a:ahLst/>
              <a:cxnLst/>
              <a:rect l="l" t="t" r="r" b="b"/>
              <a:pathLst>
                <a:path w="2071" h="896" extrusionOk="0">
                  <a:moveTo>
                    <a:pt x="2071" y="449"/>
                  </a:moveTo>
                  <a:lnTo>
                    <a:pt x="1501" y="0"/>
                  </a:lnTo>
                  <a:lnTo>
                    <a:pt x="1501" y="162"/>
                  </a:lnTo>
                  <a:lnTo>
                    <a:pt x="575" y="162"/>
                  </a:lnTo>
                  <a:lnTo>
                    <a:pt x="0" y="734"/>
                  </a:lnTo>
                  <a:lnTo>
                    <a:pt x="1501" y="734"/>
                  </a:lnTo>
                  <a:lnTo>
                    <a:pt x="1501" y="896"/>
                  </a:lnTo>
                  <a:lnTo>
                    <a:pt x="2071" y="44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1" name="Google Shape;561;p5"/>
            <p:cNvSpPr/>
            <p:nvPr/>
          </p:nvSpPr>
          <p:spPr>
            <a:xfrm rot="-2700000" flipH="1">
              <a:off x="6541545" y="4559269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2" name="Google Shape;562;p5"/>
            <p:cNvSpPr/>
            <p:nvPr/>
          </p:nvSpPr>
          <p:spPr>
            <a:xfrm rot="2700000" flipH="1">
              <a:off x="4622485" y="4249677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3" name="Google Shape;563;p5"/>
            <p:cNvSpPr/>
            <p:nvPr/>
          </p:nvSpPr>
          <p:spPr>
            <a:xfrm rot="2700000">
              <a:off x="4431814" y="4907138"/>
              <a:ext cx="2199536" cy="952387"/>
            </a:xfrm>
            <a:custGeom>
              <a:avLst/>
              <a:gdLst/>
              <a:ahLst/>
              <a:cxnLst/>
              <a:rect l="l" t="t" r="r" b="b"/>
              <a:pathLst>
                <a:path w="2067" h="895" extrusionOk="0">
                  <a:moveTo>
                    <a:pt x="2067" y="159"/>
                  </a:moveTo>
                  <a:lnTo>
                    <a:pt x="570" y="159"/>
                  </a:lnTo>
                  <a:lnTo>
                    <a:pt x="570" y="0"/>
                  </a:lnTo>
                  <a:lnTo>
                    <a:pt x="0" y="446"/>
                  </a:lnTo>
                  <a:lnTo>
                    <a:pt x="570" y="895"/>
                  </a:lnTo>
                  <a:lnTo>
                    <a:pt x="570" y="734"/>
                  </a:lnTo>
                  <a:lnTo>
                    <a:pt x="1494" y="734"/>
                  </a:lnTo>
                  <a:lnTo>
                    <a:pt x="2067" y="15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4" name="Google Shape;564;p5"/>
            <p:cNvSpPr/>
            <p:nvPr/>
          </p:nvSpPr>
          <p:spPr>
            <a:xfrm rot="-2700000">
              <a:off x="4912717" y="2328045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5" name="Google Shape;565;p5"/>
            <p:cNvSpPr/>
            <p:nvPr/>
          </p:nvSpPr>
          <p:spPr>
            <a:xfrm rot="2700000">
              <a:off x="6975256" y="3487320"/>
              <a:ext cx="952388" cy="2200600"/>
            </a:xfrm>
            <a:custGeom>
              <a:avLst/>
              <a:gdLst/>
              <a:ahLst/>
              <a:cxnLst/>
              <a:rect l="l" t="t" r="r" b="b"/>
              <a:pathLst>
                <a:path w="895" h="2068" extrusionOk="0">
                  <a:moveTo>
                    <a:pt x="734" y="1498"/>
                  </a:moveTo>
                  <a:lnTo>
                    <a:pt x="734" y="572"/>
                  </a:lnTo>
                  <a:lnTo>
                    <a:pt x="161" y="0"/>
                  </a:lnTo>
                  <a:lnTo>
                    <a:pt x="161" y="1498"/>
                  </a:lnTo>
                  <a:lnTo>
                    <a:pt x="0" y="1498"/>
                  </a:lnTo>
                  <a:lnTo>
                    <a:pt x="449" y="2068"/>
                  </a:lnTo>
                  <a:lnTo>
                    <a:pt x="895" y="1498"/>
                  </a:lnTo>
                  <a:lnTo>
                    <a:pt x="734" y="14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6" name="Google Shape;566;p5"/>
            <p:cNvSpPr/>
            <p:nvPr/>
          </p:nvSpPr>
          <p:spPr>
            <a:xfrm rot="2700000">
              <a:off x="4261934" y="2362724"/>
              <a:ext cx="952388" cy="2198471"/>
            </a:xfrm>
            <a:custGeom>
              <a:avLst/>
              <a:gdLst/>
              <a:ahLst/>
              <a:cxnLst/>
              <a:rect l="l" t="t" r="r" b="b"/>
              <a:pathLst>
                <a:path w="895" h="2066" extrusionOk="0">
                  <a:moveTo>
                    <a:pt x="895" y="570"/>
                  </a:moveTo>
                  <a:lnTo>
                    <a:pt x="446" y="0"/>
                  </a:lnTo>
                  <a:lnTo>
                    <a:pt x="0" y="570"/>
                  </a:lnTo>
                  <a:lnTo>
                    <a:pt x="159" y="570"/>
                  </a:lnTo>
                  <a:lnTo>
                    <a:pt x="159" y="1494"/>
                  </a:lnTo>
                  <a:lnTo>
                    <a:pt x="734" y="2066"/>
                  </a:lnTo>
                  <a:lnTo>
                    <a:pt x="734" y="570"/>
                  </a:lnTo>
                  <a:lnTo>
                    <a:pt x="895" y="57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67" name="Google Shape;567;p5"/>
            <p:cNvSpPr txBox="1"/>
            <p:nvPr/>
          </p:nvSpPr>
          <p:spPr>
            <a:xfrm>
              <a:off x="481785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04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68" name="Google Shape;568;p5"/>
            <p:cNvSpPr txBox="1"/>
            <p:nvPr/>
          </p:nvSpPr>
          <p:spPr>
            <a:xfrm>
              <a:off x="682289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01</a:t>
              </a:r>
              <a:endParaRPr/>
            </a:p>
          </p:txBody>
        </p:sp>
        <p:sp>
          <p:nvSpPr>
            <p:cNvPr id="569" name="Google Shape;569;p5"/>
            <p:cNvSpPr txBox="1"/>
            <p:nvPr/>
          </p:nvSpPr>
          <p:spPr>
            <a:xfrm>
              <a:off x="481785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03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70" name="Google Shape;570;p5"/>
            <p:cNvSpPr txBox="1"/>
            <p:nvPr/>
          </p:nvSpPr>
          <p:spPr>
            <a:xfrm>
              <a:off x="682289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7490565" y="4217737"/>
              <a:ext cx="302507" cy="314935"/>
            </a:xfrm>
            <a:custGeom>
              <a:avLst/>
              <a:gdLst/>
              <a:ahLst/>
              <a:cxnLst/>
              <a:rect l="l" t="t" r="r" b="b"/>
              <a:pathLst>
                <a:path w="3456" h="3598" extrusionOk="0">
                  <a:moveTo>
                    <a:pt x="1418" y="3042"/>
                  </a:moveTo>
                  <a:lnTo>
                    <a:pt x="2037" y="3042"/>
                  </a:lnTo>
                  <a:lnTo>
                    <a:pt x="2060" y="3045"/>
                  </a:lnTo>
                  <a:lnTo>
                    <a:pt x="2081" y="3053"/>
                  </a:lnTo>
                  <a:lnTo>
                    <a:pt x="2101" y="3065"/>
                  </a:lnTo>
                  <a:lnTo>
                    <a:pt x="2116" y="3080"/>
                  </a:lnTo>
                  <a:lnTo>
                    <a:pt x="2128" y="3100"/>
                  </a:lnTo>
                  <a:lnTo>
                    <a:pt x="2136" y="3120"/>
                  </a:lnTo>
                  <a:lnTo>
                    <a:pt x="2138" y="3144"/>
                  </a:lnTo>
                  <a:lnTo>
                    <a:pt x="2138" y="3249"/>
                  </a:lnTo>
                  <a:lnTo>
                    <a:pt x="2136" y="3280"/>
                  </a:lnTo>
                  <a:lnTo>
                    <a:pt x="2127" y="3308"/>
                  </a:lnTo>
                  <a:lnTo>
                    <a:pt x="2115" y="3335"/>
                  </a:lnTo>
                  <a:lnTo>
                    <a:pt x="2098" y="3359"/>
                  </a:lnTo>
                  <a:lnTo>
                    <a:pt x="2077" y="3378"/>
                  </a:lnTo>
                  <a:lnTo>
                    <a:pt x="2053" y="3395"/>
                  </a:lnTo>
                  <a:lnTo>
                    <a:pt x="2027" y="3407"/>
                  </a:lnTo>
                  <a:lnTo>
                    <a:pt x="1997" y="3415"/>
                  </a:lnTo>
                  <a:lnTo>
                    <a:pt x="1971" y="3510"/>
                  </a:lnTo>
                  <a:lnTo>
                    <a:pt x="1962" y="3534"/>
                  </a:lnTo>
                  <a:lnTo>
                    <a:pt x="1947" y="3556"/>
                  </a:lnTo>
                  <a:lnTo>
                    <a:pt x="1929" y="3573"/>
                  </a:lnTo>
                  <a:lnTo>
                    <a:pt x="1907" y="3586"/>
                  </a:lnTo>
                  <a:lnTo>
                    <a:pt x="1882" y="3595"/>
                  </a:lnTo>
                  <a:lnTo>
                    <a:pt x="1856" y="3598"/>
                  </a:lnTo>
                  <a:lnTo>
                    <a:pt x="1600" y="3598"/>
                  </a:lnTo>
                  <a:lnTo>
                    <a:pt x="1572" y="3595"/>
                  </a:lnTo>
                  <a:lnTo>
                    <a:pt x="1548" y="3586"/>
                  </a:lnTo>
                  <a:lnTo>
                    <a:pt x="1526" y="3573"/>
                  </a:lnTo>
                  <a:lnTo>
                    <a:pt x="1509" y="3556"/>
                  </a:lnTo>
                  <a:lnTo>
                    <a:pt x="1493" y="3534"/>
                  </a:lnTo>
                  <a:lnTo>
                    <a:pt x="1485" y="3510"/>
                  </a:lnTo>
                  <a:lnTo>
                    <a:pt x="1459" y="3415"/>
                  </a:lnTo>
                  <a:lnTo>
                    <a:pt x="1430" y="3407"/>
                  </a:lnTo>
                  <a:lnTo>
                    <a:pt x="1402" y="3395"/>
                  </a:lnTo>
                  <a:lnTo>
                    <a:pt x="1378" y="3378"/>
                  </a:lnTo>
                  <a:lnTo>
                    <a:pt x="1358" y="3358"/>
                  </a:lnTo>
                  <a:lnTo>
                    <a:pt x="1340" y="3335"/>
                  </a:lnTo>
                  <a:lnTo>
                    <a:pt x="1328" y="3308"/>
                  </a:lnTo>
                  <a:lnTo>
                    <a:pt x="1319" y="3279"/>
                  </a:lnTo>
                  <a:lnTo>
                    <a:pt x="1317" y="3248"/>
                  </a:lnTo>
                  <a:lnTo>
                    <a:pt x="1317" y="3143"/>
                  </a:lnTo>
                  <a:lnTo>
                    <a:pt x="1319" y="3120"/>
                  </a:lnTo>
                  <a:lnTo>
                    <a:pt x="1327" y="3098"/>
                  </a:lnTo>
                  <a:lnTo>
                    <a:pt x="1339" y="3080"/>
                  </a:lnTo>
                  <a:lnTo>
                    <a:pt x="1354" y="3063"/>
                  </a:lnTo>
                  <a:lnTo>
                    <a:pt x="1373" y="3053"/>
                  </a:lnTo>
                  <a:lnTo>
                    <a:pt x="1395" y="3045"/>
                  </a:lnTo>
                  <a:lnTo>
                    <a:pt x="1418" y="3042"/>
                  </a:lnTo>
                  <a:close/>
                  <a:moveTo>
                    <a:pt x="2620" y="2530"/>
                  </a:moveTo>
                  <a:lnTo>
                    <a:pt x="2642" y="2530"/>
                  </a:lnTo>
                  <a:lnTo>
                    <a:pt x="2664" y="2534"/>
                  </a:lnTo>
                  <a:lnTo>
                    <a:pt x="2683" y="2544"/>
                  </a:lnTo>
                  <a:lnTo>
                    <a:pt x="2702" y="2558"/>
                  </a:lnTo>
                  <a:lnTo>
                    <a:pt x="2949" y="2806"/>
                  </a:lnTo>
                  <a:lnTo>
                    <a:pt x="2964" y="2824"/>
                  </a:lnTo>
                  <a:lnTo>
                    <a:pt x="2974" y="2845"/>
                  </a:lnTo>
                  <a:lnTo>
                    <a:pt x="2978" y="2867"/>
                  </a:lnTo>
                  <a:lnTo>
                    <a:pt x="2978" y="2888"/>
                  </a:lnTo>
                  <a:lnTo>
                    <a:pt x="2974" y="2909"/>
                  </a:lnTo>
                  <a:lnTo>
                    <a:pt x="2964" y="2930"/>
                  </a:lnTo>
                  <a:lnTo>
                    <a:pt x="2949" y="2948"/>
                  </a:lnTo>
                  <a:lnTo>
                    <a:pt x="2934" y="2961"/>
                  </a:lnTo>
                  <a:lnTo>
                    <a:pt x="2917" y="2969"/>
                  </a:lnTo>
                  <a:lnTo>
                    <a:pt x="2898" y="2975"/>
                  </a:lnTo>
                  <a:lnTo>
                    <a:pt x="2879" y="2977"/>
                  </a:lnTo>
                  <a:lnTo>
                    <a:pt x="2860" y="2975"/>
                  </a:lnTo>
                  <a:lnTo>
                    <a:pt x="2841" y="2969"/>
                  </a:lnTo>
                  <a:lnTo>
                    <a:pt x="2824" y="2961"/>
                  </a:lnTo>
                  <a:lnTo>
                    <a:pt x="2808" y="2948"/>
                  </a:lnTo>
                  <a:lnTo>
                    <a:pt x="2560" y="2699"/>
                  </a:lnTo>
                  <a:lnTo>
                    <a:pt x="2545" y="2682"/>
                  </a:lnTo>
                  <a:lnTo>
                    <a:pt x="2536" y="2661"/>
                  </a:lnTo>
                  <a:lnTo>
                    <a:pt x="2531" y="2640"/>
                  </a:lnTo>
                  <a:lnTo>
                    <a:pt x="2531" y="2618"/>
                  </a:lnTo>
                  <a:lnTo>
                    <a:pt x="2536" y="2596"/>
                  </a:lnTo>
                  <a:lnTo>
                    <a:pt x="2545" y="2577"/>
                  </a:lnTo>
                  <a:lnTo>
                    <a:pt x="2560" y="2558"/>
                  </a:lnTo>
                  <a:lnTo>
                    <a:pt x="2578" y="2544"/>
                  </a:lnTo>
                  <a:lnTo>
                    <a:pt x="2599" y="2534"/>
                  </a:lnTo>
                  <a:lnTo>
                    <a:pt x="2620" y="2530"/>
                  </a:lnTo>
                  <a:close/>
                  <a:moveTo>
                    <a:pt x="813" y="2530"/>
                  </a:moveTo>
                  <a:lnTo>
                    <a:pt x="835" y="2530"/>
                  </a:lnTo>
                  <a:lnTo>
                    <a:pt x="857" y="2534"/>
                  </a:lnTo>
                  <a:lnTo>
                    <a:pt x="877" y="2544"/>
                  </a:lnTo>
                  <a:lnTo>
                    <a:pt x="894" y="2558"/>
                  </a:lnTo>
                  <a:lnTo>
                    <a:pt x="910" y="2577"/>
                  </a:lnTo>
                  <a:lnTo>
                    <a:pt x="919" y="2596"/>
                  </a:lnTo>
                  <a:lnTo>
                    <a:pt x="924" y="2618"/>
                  </a:lnTo>
                  <a:lnTo>
                    <a:pt x="924" y="2640"/>
                  </a:lnTo>
                  <a:lnTo>
                    <a:pt x="919" y="2661"/>
                  </a:lnTo>
                  <a:lnTo>
                    <a:pt x="910" y="2682"/>
                  </a:lnTo>
                  <a:lnTo>
                    <a:pt x="894" y="2699"/>
                  </a:lnTo>
                  <a:lnTo>
                    <a:pt x="647" y="2948"/>
                  </a:lnTo>
                  <a:lnTo>
                    <a:pt x="631" y="2961"/>
                  </a:lnTo>
                  <a:lnTo>
                    <a:pt x="614" y="2969"/>
                  </a:lnTo>
                  <a:lnTo>
                    <a:pt x="596" y="2975"/>
                  </a:lnTo>
                  <a:lnTo>
                    <a:pt x="576" y="2977"/>
                  </a:lnTo>
                  <a:lnTo>
                    <a:pt x="557" y="2975"/>
                  </a:lnTo>
                  <a:lnTo>
                    <a:pt x="539" y="2969"/>
                  </a:lnTo>
                  <a:lnTo>
                    <a:pt x="521" y="2961"/>
                  </a:lnTo>
                  <a:lnTo>
                    <a:pt x="506" y="2948"/>
                  </a:lnTo>
                  <a:lnTo>
                    <a:pt x="492" y="2930"/>
                  </a:lnTo>
                  <a:lnTo>
                    <a:pt x="482" y="2909"/>
                  </a:lnTo>
                  <a:lnTo>
                    <a:pt x="477" y="2888"/>
                  </a:lnTo>
                  <a:lnTo>
                    <a:pt x="477" y="2867"/>
                  </a:lnTo>
                  <a:lnTo>
                    <a:pt x="482" y="2845"/>
                  </a:lnTo>
                  <a:lnTo>
                    <a:pt x="492" y="2824"/>
                  </a:lnTo>
                  <a:lnTo>
                    <a:pt x="506" y="2806"/>
                  </a:lnTo>
                  <a:lnTo>
                    <a:pt x="754" y="2558"/>
                  </a:lnTo>
                  <a:lnTo>
                    <a:pt x="772" y="2544"/>
                  </a:lnTo>
                  <a:lnTo>
                    <a:pt x="793" y="2534"/>
                  </a:lnTo>
                  <a:lnTo>
                    <a:pt x="813" y="2530"/>
                  </a:lnTo>
                  <a:close/>
                  <a:moveTo>
                    <a:pt x="3005" y="1626"/>
                  </a:moveTo>
                  <a:lnTo>
                    <a:pt x="3356" y="1626"/>
                  </a:lnTo>
                  <a:lnTo>
                    <a:pt x="3380" y="1629"/>
                  </a:lnTo>
                  <a:lnTo>
                    <a:pt x="3401" y="1636"/>
                  </a:lnTo>
                  <a:lnTo>
                    <a:pt x="3419" y="1648"/>
                  </a:lnTo>
                  <a:lnTo>
                    <a:pt x="3434" y="1664"/>
                  </a:lnTo>
                  <a:lnTo>
                    <a:pt x="3446" y="1682"/>
                  </a:lnTo>
                  <a:lnTo>
                    <a:pt x="3453" y="1703"/>
                  </a:lnTo>
                  <a:lnTo>
                    <a:pt x="3456" y="1726"/>
                  </a:lnTo>
                  <a:lnTo>
                    <a:pt x="3453" y="1749"/>
                  </a:lnTo>
                  <a:lnTo>
                    <a:pt x="3446" y="1771"/>
                  </a:lnTo>
                  <a:lnTo>
                    <a:pt x="3434" y="1789"/>
                  </a:lnTo>
                  <a:lnTo>
                    <a:pt x="3418" y="1805"/>
                  </a:lnTo>
                  <a:lnTo>
                    <a:pt x="3399" y="1816"/>
                  </a:lnTo>
                  <a:lnTo>
                    <a:pt x="3379" y="1823"/>
                  </a:lnTo>
                  <a:lnTo>
                    <a:pt x="3356" y="1827"/>
                  </a:lnTo>
                  <a:lnTo>
                    <a:pt x="3005" y="1827"/>
                  </a:lnTo>
                  <a:lnTo>
                    <a:pt x="2982" y="1823"/>
                  </a:lnTo>
                  <a:lnTo>
                    <a:pt x="2961" y="1816"/>
                  </a:lnTo>
                  <a:lnTo>
                    <a:pt x="2943" y="1804"/>
                  </a:lnTo>
                  <a:lnTo>
                    <a:pt x="2928" y="1788"/>
                  </a:lnTo>
                  <a:lnTo>
                    <a:pt x="2915" y="1770"/>
                  </a:lnTo>
                  <a:lnTo>
                    <a:pt x="2908" y="1749"/>
                  </a:lnTo>
                  <a:lnTo>
                    <a:pt x="2906" y="1726"/>
                  </a:lnTo>
                  <a:lnTo>
                    <a:pt x="2908" y="1703"/>
                  </a:lnTo>
                  <a:lnTo>
                    <a:pt x="2915" y="1682"/>
                  </a:lnTo>
                  <a:lnTo>
                    <a:pt x="2928" y="1664"/>
                  </a:lnTo>
                  <a:lnTo>
                    <a:pt x="2943" y="1648"/>
                  </a:lnTo>
                  <a:lnTo>
                    <a:pt x="2961" y="1636"/>
                  </a:lnTo>
                  <a:lnTo>
                    <a:pt x="2982" y="1629"/>
                  </a:lnTo>
                  <a:lnTo>
                    <a:pt x="3005" y="1626"/>
                  </a:lnTo>
                  <a:close/>
                  <a:moveTo>
                    <a:pt x="100" y="1626"/>
                  </a:moveTo>
                  <a:lnTo>
                    <a:pt x="450" y="1626"/>
                  </a:lnTo>
                  <a:lnTo>
                    <a:pt x="473" y="1629"/>
                  </a:lnTo>
                  <a:lnTo>
                    <a:pt x="495" y="1636"/>
                  </a:lnTo>
                  <a:lnTo>
                    <a:pt x="513" y="1648"/>
                  </a:lnTo>
                  <a:lnTo>
                    <a:pt x="529" y="1664"/>
                  </a:lnTo>
                  <a:lnTo>
                    <a:pt x="540" y="1682"/>
                  </a:lnTo>
                  <a:lnTo>
                    <a:pt x="547" y="1703"/>
                  </a:lnTo>
                  <a:lnTo>
                    <a:pt x="551" y="1726"/>
                  </a:lnTo>
                  <a:lnTo>
                    <a:pt x="547" y="1749"/>
                  </a:lnTo>
                  <a:lnTo>
                    <a:pt x="540" y="1771"/>
                  </a:lnTo>
                  <a:lnTo>
                    <a:pt x="529" y="1789"/>
                  </a:lnTo>
                  <a:lnTo>
                    <a:pt x="513" y="1805"/>
                  </a:lnTo>
                  <a:lnTo>
                    <a:pt x="495" y="1816"/>
                  </a:lnTo>
                  <a:lnTo>
                    <a:pt x="473" y="1823"/>
                  </a:lnTo>
                  <a:lnTo>
                    <a:pt x="450" y="1827"/>
                  </a:lnTo>
                  <a:lnTo>
                    <a:pt x="100" y="1827"/>
                  </a:lnTo>
                  <a:lnTo>
                    <a:pt x="77" y="1823"/>
                  </a:lnTo>
                  <a:lnTo>
                    <a:pt x="56" y="1816"/>
                  </a:lnTo>
                  <a:lnTo>
                    <a:pt x="37" y="1804"/>
                  </a:lnTo>
                  <a:lnTo>
                    <a:pt x="22" y="1788"/>
                  </a:lnTo>
                  <a:lnTo>
                    <a:pt x="10" y="1770"/>
                  </a:lnTo>
                  <a:lnTo>
                    <a:pt x="2" y="1749"/>
                  </a:lnTo>
                  <a:lnTo>
                    <a:pt x="0" y="1726"/>
                  </a:lnTo>
                  <a:lnTo>
                    <a:pt x="2" y="1703"/>
                  </a:lnTo>
                  <a:lnTo>
                    <a:pt x="10" y="1682"/>
                  </a:lnTo>
                  <a:lnTo>
                    <a:pt x="22" y="1664"/>
                  </a:lnTo>
                  <a:lnTo>
                    <a:pt x="37" y="1648"/>
                  </a:lnTo>
                  <a:lnTo>
                    <a:pt x="56" y="1636"/>
                  </a:lnTo>
                  <a:lnTo>
                    <a:pt x="77" y="1629"/>
                  </a:lnTo>
                  <a:lnTo>
                    <a:pt x="100" y="1626"/>
                  </a:lnTo>
                  <a:close/>
                  <a:moveTo>
                    <a:pt x="1728" y="1090"/>
                  </a:moveTo>
                  <a:lnTo>
                    <a:pt x="1663" y="1094"/>
                  </a:lnTo>
                  <a:lnTo>
                    <a:pt x="1600" y="1104"/>
                  </a:lnTo>
                  <a:lnTo>
                    <a:pt x="1538" y="1119"/>
                  </a:lnTo>
                  <a:lnTo>
                    <a:pt x="1479" y="1141"/>
                  </a:lnTo>
                  <a:lnTo>
                    <a:pt x="1423" y="1167"/>
                  </a:lnTo>
                  <a:lnTo>
                    <a:pt x="1371" y="1200"/>
                  </a:lnTo>
                  <a:lnTo>
                    <a:pt x="1321" y="1236"/>
                  </a:lnTo>
                  <a:lnTo>
                    <a:pt x="1275" y="1277"/>
                  </a:lnTo>
                  <a:lnTo>
                    <a:pt x="1234" y="1323"/>
                  </a:lnTo>
                  <a:lnTo>
                    <a:pt x="1198" y="1373"/>
                  </a:lnTo>
                  <a:lnTo>
                    <a:pt x="1165" y="1425"/>
                  </a:lnTo>
                  <a:lnTo>
                    <a:pt x="1138" y="1481"/>
                  </a:lnTo>
                  <a:lnTo>
                    <a:pt x="1117" y="1540"/>
                  </a:lnTo>
                  <a:lnTo>
                    <a:pt x="1100" y="1601"/>
                  </a:lnTo>
                  <a:lnTo>
                    <a:pt x="1090" y="1665"/>
                  </a:lnTo>
                  <a:lnTo>
                    <a:pt x="1087" y="1730"/>
                  </a:lnTo>
                  <a:lnTo>
                    <a:pt x="1090" y="1752"/>
                  </a:lnTo>
                  <a:lnTo>
                    <a:pt x="1098" y="1774"/>
                  </a:lnTo>
                  <a:lnTo>
                    <a:pt x="1109" y="1793"/>
                  </a:lnTo>
                  <a:lnTo>
                    <a:pt x="1125" y="1808"/>
                  </a:lnTo>
                  <a:lnTo>
                    <a:pt x="1143" y="1820"/>
                  </a:lnTo>
                  <a:lnTo>
                    <a:pt x="1165" y="1828"/>
                  </a:lnTo>
                  <a:lnTo>
                    <a:pt x="1188" y="1830"/>
                  </a:lnTo>
                  <a:lnTo>
                    <a:pt x="1211" y="1828"/>
                  </a:lnTo>
                  <a:lnTo>
                    <a:pt x="1232" y="1820"/>
                  </a:lnTo>
                  <a:lnTo>
                    <a:pt x="1250" y="1808"/>
                  </a:lnTo>
                  <a:lnTo>
                    <a:pt x="1266" y="1793"/>
                  </a:lnTo>
                  <a:lnTo>
                    <a:pt x="1278" y="1774"/>
                  </a:lnTo>
                  <a:lnTo>
                    <a:pt x="1285" y="1753"/>
                  </a:lnTo>
                  <a:lnTo>
                    <a:pt x="1288" y="1730"/>
                  </a:lnTo>
                  <a:lnTo>
                    <a:pt x="1291" y="1674"/>
                  </a:lnTo>
                  <a:lnTo>
                    <a:pt x="1301" y="1622"/>
                  </a:lnTo>
                  <a:lnTo>
                    <a:pt x="1317" y="1571"/>
                  </a:lnTo>
                  <a:lnTo>
                    <a:pt x="1339" y="1524"/>
                  </a:lnTo>
                  <a:lnTo>
                    <a:pt x="1366" y="1479"/>
                  </a:lnTo>
                  <a:lnTo>
                    <a:pt x="1399" y="1438"/>
                  </a:lnTo>
                  <a:lnTo>
                    <a:pt x="1436" y="1401"/>
                  </a:lnTo>
                  <a:lnTo>
                    <a:pt x="1477" y="1369"/>
                  </a:lnTo>
                  <a:lnTo>
                    <a:pt x="1522" y="1342"/>
                  </a:lnTo>
                  <a:lnTo>
                    <a:pt x="1569" y="1320"/>
                  </a:lnTo>
                  <a:lnTo>
                    <a:pt x="1619" y="1304"/>
                  </a:lnTo>
                  <a:lnTo>
                    <a:pt x="1673" y="1294"/>
                  </a:lnTo>
                  <a:lnTo>
                    <a:pt x="1728" y="1291"/>
                  </a:lnTo>
                  <a:lnTo>
                    <a:pt x="1751" y="1287"/>
                  </a:lnTo>
                  <a:lnTo>
                    <a:pt x="1773" y="1280"/>
                  </a:lnTo>
                  <a:lnTo>
                    <a:pt x="1791" y="1269"/>
                  </a:lnTo>
                  <a:lnTo>
                    <a:pt x="1806" y="1252"/>
                  </a:lnTo>
                  <a:lnTo>
                    <a:pt x="1817" y="1235"/>
                  </a:lnTo>
                  <a:lnTo>
                    <a:pt x="1825" y="1213"/>
                  </a:lnTo>
                  <a:lnTo>
                    <a:pt x="1828" y="1190"/>
                  </a:lnTo>
                  <a:lnTo>
                    <a:pt x="1825" y="1167"/>
                  </a:lnTo>
                  <a:lnTo>
                    <a:pt x="1817" y="1146"/>
                  </a:lnTo>
                  <a:lnTo>
                    <a:pt x="1806" y="1128"/>
                  </a:lnTo>
                  <a:lnTo>
                    <a:pt x="1791" y="1112"/>
                  </a:lnTo>
                  <a:lnTo>
                    <a:pt x="1773" y="1100"/>
                  </a:lnTo>
                  <a:lnTo>
                    <a:pt x="1751" y="1093"/>
                  </a:lnTo>
                  <a:lnTo>
                    <a:pt x="1728" y="1090"/>
                  </a:lnTo>
                  <a:close/>
                  <a:moveTo>
                    <a:pt x="1722" y="841"/>
                  </a:moveTo>
                  <a:lnTo>
                    <a:pt x="1799" y="843"/>
                  </a:lnTo>
                  <a:lnTo>
                    <a:pt x="1874" y="852"/>
                  </a:lnTo>
                  <a:lnTo>
                    <a:pt x="1948" y="867"/>
                  </a:lnTo>
                  <a:lnTo>
                    <a:pt x="2018" y="889"/>
                  </a:lnTo>
                  <a:lnTo>
                    <a:pt x="2087" y="915"/>
                  </a:lnTo>
                  <a:lnTo>
                    <a:pt x="2151" y="948"/>
                  </a:lnTo>
                  <a:lnTo>
                    <a:pt x="2214" y="984"/>
                  </a:lnTo>
                  <a:lnTo>
                    <a:pt x="2273" y="1027"/>
                  </a:lnTo>
                  <a:lnTo>
                    <a:pt x="2328" y="1073"/>
                  </a:lnTo>
                  <a:lnTo>
                    <a:pt x="2378" y="1124"/>
                  </a:lnTo>
                  <a:lnTo>
                    <a:pt x="2425" y="1179"/>
                  </a:lnTo>
                  <a:lnTo>
                    <a:pt x="2468" y="1237"/>
                  </a:lnTo>
                  <a:lnTo>
                    <a:pt x="2505" y="1299"/>
                  </a:lnTo>
                  <a:lnTo>
                    <a:pt x="2538" y="1364"/>
                  </a:lnTo>
                  <a:lnTo>
                    <a:pt x="2565" y="1432"/>
                  </a:lnTo>
                  <a:lnTo>
                    <a:pt x="2586" y="1503"/>
                  </a:lnTo>
                  <a:lnTo>
                    <a:pt x="2602" y="1575"/>
                  </a:lnTo>
                  <a:lnTo>
                    <a:pt x="2612" y="1650"/>
                  </a:lnTo>
                  <a:lnTo>
                    <a:pt x="2616" y="1727"/>
                  </a:lnTo>
                  <a:lnTo>
                    <a:pt x="2611" y="1806"/>
                  </a:lnTo>
                  <a:lnTo>
                    <a:pt x="2601" y="1882"/>
                  </a:lnTo>
                  <a:lnTo>
                    <a:pt x="2585" y="1958"/>
                  </a:lnTo>
                  <a:lnTo>
                    <a:pt x="2562" y="2030"/>
                  </a:lnTo>
                  <a:lnTo>
                    <a:pt x="2533" y="2099"/>
                  </a:lnTo>
                  <a:lnTo>
                    <a:pt x="2499" y="2166"/>
                  </a:lnTo>
                  <a:lnTo>
                    <a:pt x="2460" y="2228"/>
                  </a:lnTo>
                  <a:lnTo>
                    <a:pt x="2415" y="2287"/>
                  </a:lnTo>
                  <a:lnTo>
                    <a:pt x="2366" y="2342"/>
                  </a:lnTo>
                  <a:lnTo>
                    <a:pt x="2324" y="2389"/>
                  </a:lnTo>
                  <a:lnTo>
                    <a:pt x="2286" y="2439"/>
                  </a:lnTo>
                  <a:lnTo>
                    <a:pt x="2252" y="2491"/>
                  </a:lnTo>
                  <a:lnTo>
                    <a:pt x="2222" y="2546"/>
                  </a:lnTo>
                  <a:lnTo>
                    <a:pt x="2197" y="2603"/>
                  </a:lnTo>
                  <a:lnTo>
                    <a:pt x="2176" y="2662"/>
                  </a:lnTo>
                  <a:lnTo>
                    <a:pt x="2160" y="2722"/>
                  </a:lnTo>
                  <a:lnTo>
                    <a:pt x="2148" y="2783"/>
                  </a:lnTo>
                  <a:lnTo>
                    <a:pt x="2140" y="2813"/>
                  </a:lnTo>
                  <a:lnTo>
                    <a:pt x="2127" y="2839"/>
                  </a:lnTo>
                  <a:lnTo>
                    <a:pt x="2109" y="2862"/>
                  </a:lnTo>
                  <a:lnTo>
                    <a:pt x="2087" y="2881"/>
                  </a:lnTo>
                  <a:lnTo>
                    <a:pt x="2062" y="2895"/>
                  </a:lnTo>
                  <a:lnTo>
                    <a:pt x="2033" y="2904"/>
                  </a:lnTo>
                  <a:lnTo>
                    <a:pt x="2002" y="2907"/>
                  </a:lnTo>
                  <a:lnTo>
                    <a:pt x="1452" y="2907"/>
                  </a:lnTo>
                  <a:lnTo>
                    <a:pt x="1422" y="2904"/>
                  </a:lnTo>
                  <a:lnTo>
                    <a:pt x="1394" y="2895"/>
                  </a:lnTo>
                  <a:lnTo>
                    <a:pt x="1369" y="2881"/>
                  </a:lnTo>
                  <a:lnTo>
                    <a:pt x="1347" y="2862"/>
                  </a:lnTo>
                  <a:lnTo>
                    <a:pt x="1328" y="2839"/>
                  </a:lnTo>
                  <a:lnTo>
                    <a:pt x="1315" y="2813"/>
                  </a:lnTo>
                  <a:lnTo>
                    <a:pt x="1307" y="2785"/>
                  </a:lnTo>
                  <a:lnTo>
                    <a:pt x="1295" y="2722"/>
                  </a:lnTo>
                  <a:lnTo>
                    <a:pt x="1279" y="2662"/>
                  </a:lnTo>
                  <a:lnTo>
                    <a:pt x="1258" y="2603"/>
                  </a:lnTo>
                  <a:lnTo>
                    <a:pt x="1232" y="2546"/>
                  </a:lnTo>
                  <a:lnTo>
                    <a:pt x="1202" y="2491"/>
                  </a:lnTo>
                  <a:lnTo>
                    <a:pt x="1168" y="2438"/>
                  </a:lnTo>
                  <a:lnTo>
                    <a:pt x="1130" y="2389"/>
                  </a:lnTo>
                  <a:lnTo>
                    <a:pt x="1088" y="2342"/>
                  </a:lnTo>
                  <a:lnTo>
                    <a:pt x="1040" y="2287"/>
                  </a:lnTo>
                  <a:lnTo>
                    <a:pt x="996" y="2229"/>
                  </a:lnTo>
                  <a:lnTo>
                    <a:pt x="958" y="2167"/>
                  </a:lnTo>
                  <a:lnTo>
                    <a:pt x="924" y="2102"/>
                  </a:lnTo>
                  <a:lnTo>
                    <a:pt x="896" y="2033"/>
                  </a:lnTo>
                  <a:lnTo>
                    <a:pt x="873" y="1963"/>
                  </a:lnTo>
                  <a:lnTo>
                    <a:pt x="855" y="1890"/>
                  </a:lnTo>
                  <a:lnTo>
                    <a:pt x="845" y="1814"/>
                  </a:lnTo>
                  <a:lnTo>
                    <a:pt x="841" y="1737"/>
                  </a:lnTo>
                  <a:lnTo>
                    <a:pt x="843" y="1659"/>
                  </a:lnTo>
                  <a:lnTo>
                    <a:pt x="852" y="1585"/>
                  </a:lnTo>
                  <a:lnTo>
                    <a:pt x="867" y="1512"/>
                  </a:lnTo>
                  <a:lnTo>
                    <a:pt x="888" y="1440"/>
                  </a:lnTo>
                  <a:lnTo>
                    <a:pt x="914" y="1373"/>
                  </a:lnTo>
                  <a:lnTo>
                    <a:pt x="946" y="1307"/>
                  </a:lnTo>
                  <a:lnTo>
                    <a:pt x="982" y="1245"/>
                  </a:lnTo>
                  <a:lnTo>
                    <a:pt x="1024" y="1187"/>
                  </a:lnTo>
                  <a:lnTo>
                    <a:pt x="1070" y="1131"/>
                  </a:lnTo>
                  <a:lnTo>
                    <a:pt x="1120" y="1081"/>
                  </a:lnTo>
                  <a:lnTo>
                    <a:pt x="1175" y="1034"/>
                  </a:lnTo>
                  <a:lnTo>
                    <a:pt x="1233" y="991"/>
                  </a:lnTo>
                  <a:lnTo>
                    <a:pt x="1294" y="953"/>
                  </a:lnTo>
                  <a:lnTo>
                    <a:pt x="1359" y="920"/>
                  </a:lnTo>
                  <a:lnTo>
                    <a:pt x="1427" y="893"/>
                  </a:lnTo>
                  <a:lnTo>
                    <a:pt x="1497" y="871"/>
                  </a:lnTo>
                  <a:lnTo>
                    <a:pt x="1570" y="854"/>
                  </a:lnTo>
                  <a:lnTo>
                    <a:pt x="1644" y="844"/>
                  </a:lnTo>
                  <a:lnTo>
                    <a:pt x="1722" y="841"/>
                  </a:lnTo>
                  <a:close/>
                  <a:moveTo>
                    <a:pt x="2868" y="477"/>
                  </a:moveTo>
                  <a:lnTo>
                    <a:pt x="2890" y="477"/>
                  </a:lnTo>
                  <a:lnTo>
                    <a:pt x="2911" y="481"/>
                  </a:lnTo>
                  <a:lnTo>
                    <a:pt x="2932" y="491"/>
                  </a:lnTo>
                  <a:lnTo>
                    <a:pt x="2951" y="505"/>
                  </a:lnTo>
                  <a:lnTo>
                    <a:pt x="2965" y="524"/>
                  </a:lnTo>
                  <a:lnTo>
                    <a:pt x="2974" y="544"/>
                  </a:lnTo>
                  <a:lnTo>
                    <a:pt x="2979" y="566"/>
                  </a:lnTo>
                  <a:lnTo>
                    <a:pt x="2979" y="587"/>
                  </a:lnTo>
                  <a:lnTo>
                    <a:pt x="2974" y="608"/>
                  </a:lnTo>
                  <a:lnTo>
                    <a:pt x="2965" y="629"/>
                  </a:lnTo>
                  <a:lnTo>
                    <a:pt x="2951" y="646"/>
                  </a:lnTo>
                  <a:lnTo>
                    <a:pt x="2702" y="895"/>
                  </a:lnTo>
                  <a:lnTo>
                    <a:pt x="2687" y="908"/>
                  </a:lnTo>
                  <a:lnTo>
                    <a:pt x="2669" y="917"/>
                  </a:lnTo>
                  <a:lnTo>
                    <a:pt x="2651" y="922"/>
                  </a:lnTo>
                  <a:lnTo>
                    <a:pt x="2631" y="923"/>
                  </a:lnTo>
                  <a:lnTo>
                    <a:pt x="2612" y="922"/>
                  </a:lnTo>
                  <a:lnTo>
                    <a:pt x="2594" y="917"/>
                  </a:lnTo>
                  <a:lnTo>
                    <a:pt x="2576" y="908"/>
                  </a:lnTo>
                  <a:lnTo>
                    <a:pt x="2560" y="895"/>
                  </a:lnTo>
                  <a:lnTo>
                    <a:pt x="2545" y="877"/>
                  </a:lnTo>
                  <a:lnTo>
                    <a:pt x="2536" y="856"/>
                  </a:lnTo>
                  <a:lnTo>
                    <a:pt x="2531" y="835"/>
                  </a:lnTo>
                  <a:lnTo>
                    <a:pt x="2531" y="813"/>
                  </a:lnTo>
                  <a:lnTo>
                    <a:pt x="2536" y="792"/>
                  </a:lnTo>
                  <a:lnTo>
                    <a:pt x="2545" y="771"/>
                  </a:lnTo>
                  <a:lnTo>
                    <a:pt x="2560" y="754"/>
                  </a:lnTo>
                  <a:lnTo>
                    <a:pt x="2808" y="505"/>
                  </a:lnTo>
                  <a:lnTo>
                    <a:pt x="2827" y="491"/>
                  </a:lnTo>
                  <a:lnTo>
                    <a:pt x="2847" y="481"/>
                  </a:lnTo>
                  <a:lnTo>
                    <a:pt x="2868" y="477"/>
                  </a:lnTo>
                  <a:close/>
                  <a:moveTo>
                    <a:pt x="565" y="476"/>
                  </a:moveTo>
                  <a:lnTo>
                    <a:pt x="587" y="476"/>
                  </a:lnTo>
                  <a:lnTo>
                    <a:pt x="609" y="480"/>
                  </a:lnTo>
                  <a:lnTo>
                    <a:pt x="628" y="490"/>
                  </a:lnTo>
                  <a:lnTo>
                    <a:pt x="647" y="504"/>
                  </a:lnTo>
                  <a:lnTo>
                    <a:pt x="894" y="753"/>
                  </a:lnTo>
                  <a:lnTo>
                    <a:pt x="910" y="771"/>
                  </a:lnTo>
                  <a:lnTo>
                    <a:pt x="919" y="791"/>
                  </a:lnTo>
                  <a:lnTo>
                    <a:pt x="924" y="813"/>
                  </a:lnTo>
                  <a:lnTo>
                    <a:pt x="924" y="835"/>
                  </a:lnTo>
                  <a:lnTo>
                    <a:pt x="919" y="855"/>
                  </a:lnTo>
                  <a:lnTo>
                    <a:pt x="910" y="876"/>
                  </a:lnTo>
                  <a:lnTo>
                    <a:pt x="894" y="894"/>
                  </a:lnTo>
                  <a:lnTo>
                    <a:pt x="879" y="907"/>
                  </a:lnTo>
                  <a:lnTo>
                    <a:pt x="862" y="915"/>
                  </a:lnTo>
                  <a:lnTo>
                    <a:pt x="843" y="921"/>
                  </a:lnTo>
                  <a:lnTo>
                    <a:pt x="824" y="923"/>
                  </a:lnTo>
                  <a:lnTo>
                    <a:pt x="806" y="921"/>
                  </a:lnTo>
                  <a:lnTo>
                    <a:pt x="787" y="915"/>
                  </a:lnTo>
                  <a:lnTo>
                    <a:pt x="770" y="907"/>
                  </a:lnTo>
                  <a:lnTo>
                    <a:pt x="754" y="894"/>
                  </a:lnTo>
                  <a:lnTo>
                    <a:pt x="505" y="646"/>
                  </a:lnTo>
                  <a:lnTo>
                    <a:pt x="490" y="628"/>
                  </a:lnTo>
                  <a:lnTo>
                    <a:pt x="481" y="608"/>
                  </a:lnTo>
                  <a:lnTo>
                    <a:pt x="476" y="586"/>
                  </a:lnTo>
                  <a:lnTo>
                    <a:pt x="476" y="564"/>
                  </a:lnTo>
                  <a:lnTo>
                    <a:pt x="481" y="543"/>
                  </a:lnTo>
                  <a:lnTo>
                    <a:pt x="490" y="523"/>
                  </a:lnTo>
                  <a:lnTo>
                    <a:pt x="505" y="504"/>
                  </a:lnTo>
                  <a:lnTo>
                    <a:pt x="523" y="490"/>
                  </a:lnTo>
                  <a:lnTo>
                    <a:pt x="543" y="480"/>
                  </a:lnTo>
                  <a:lnTo>
                    <a:pt x="565" y="476"/>
                  </a:lnTo>
                  <a:close/>
                  <a:moveTo>
                    <a:pt x="1728" y="0"/>
                  </a:moveTo>
                  <a:lnTo>
                    <a:pt x="1751" y="2"/>
                  </a:lnTo>
                  <a:lnTo>
                    <a:pt x="1773" y="10"/>
                  </a:lnTo>
                  <a:lnTo>
                    <a:pt x="1791" y="22"/>
                  </a:lnTo>
                  <a:lnTo>
                    <a:pt x="1806" y="37"/>
                  </a:lnTo>
                  <a:lnTo>
                    <a:pt x="1817" y="56"/>
                  </a:lnTo>
                  <a:lnTo>
                    <a:pt x="1825" y="77"/>
                  </a:lnTo>
                  <a:lnTo>
                    <a:pt x="1828" y="100"/>
                  </a:lnTo>
                  <a:lnTo>
                    <a:pt x="1828" y="450"/>
                  </a:lnTo>
                  <a:lnTo>
                    <a:pt x="1825" y="473"/>
                  </a:lnTo>
                  <a:lnTo>
                    <a:pt x="1817" y="494"/>
                  </a:lnTo>
                  <a:lnTo>
                    <a:pt x="1805" y="513"/>
                  </a:lnTo>
                  <a:lnTo>
                    <a:pt x="1790" y="528"/>
                  </a:lnTo>
                  <a:lnTo>
                    <a:pt x="1771" y="539"/>
                  </a:lnTo>
                  <a:lnTo>
                    <a:pt x="1751" y="547"/>
                  </a:lnTo>
                  <a:lnTo>
                    <a:pt x="1728" y="550"/>
                  </a:lnTo>
                  <a:lnTo>
                    <a:pt x="1705" y="547"/>
                  </a:lnTo>
                  <a:lnTo>
                    <a:pt x="1684" y="539"/>
                  </a:lnTo>
                  <a:lnTo>
                    <a:pt x="1665" y="528"/>
                  </a:lnTo>
                  <a:lnTo>
                    <a:pt x="1650" y="513"/>
                  </a:lnTo>
                  <a:lnTo>
                    <a:pt x="1638" y="494"/>
                  </a:lnTo>
                  <a:lnTo>
                    <a:pt x="1630" y="473"/>
                  </a:lnTo>
                  <a:lnTo>
                    <a:pt x="1628" y="450"/>
                  </a:lnTo>
                  <a:lnTo>
                    <a:pt x="1628" y="100"/>
                  </a:lnTo>
                  <a:lnTo>
                    <a:pt x="1630" y="77"/>
                  </a:lnTo>
                  <a:lnTo>
                    <a:pt x="1638" y="56"/>
                  </a:lnTo>
                  <a:lnTo>
                    <a:pt x="1650" y="37"/>
                  </a:lnTo>
                  <a:lnTo>
                    <a:pt x="1665" y="22"/>
                  </a:lnTo>
                  <a:lnTo>
                    <a:pt x="1684" y="10"/>
                  </a:lnTo>
                  <a:lnTo>
                    <a:pt x="1705" y="2"/>
                  </a:lnTo>
                  <a:lnTo>
                    <a:pt x="17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5686179" y="5443565"/>
              <a:ext cx="149289" cy="296276"/>
            </a:xfrm>
            <a:custGeom>
              <a:avLst/>
              <a:gdLst/>
              <a:ahLst/>
              <a:cxnLst/>
              <a:rect l="l" t="t" r="r" b="b"/>
              <a:pathLst>
                <a:path w="3212" h="6200" extrusionOk="0">
                  <a:moveTo>
                    <a:pt x="1445" y="0"/>
                  </a:moveTo>
                  <a:lnTo>
                    <a:pt x="1613" y="0"/>
                  </a:lnTo>
                  <a:lnTo>
                    <a:pt x="1696" y="0"/>
                  </a:lnTo>
                  <a:lnTo>
                    <a:pt x="1767" y="2"/>
                  </a:lnTo>
                  <a:lnTo>
                    <a:pt x="1826" y="4"/>
                  </a:lnTo>
                  <a:lnTo>
                    <a:pt x="1873" y="12"/>
                  </a:lnTo>
                  <a:lnTo>
                    <a:pt x="1913" y="23"/>
                  </a:lnTo>
                  <a:lnTo>
                    <a:pt x="1943" y="38"/>
                  </a:lnTo>
                  <a:lnTo>
                    <a:pt x="1966" y="61"/>
                  </a:lnTo>
                  <a:lnTo>
                    <a:pt x="1981" y="91"/>
                  </a:lnTo>
                  <a:lnTo>
                    <a:pt x="1992" y="129"/>
                  </a:lnTo>
                  <a:lnTo>
                    <a:pt x="1998" y="176"/>
                  </a:lnTo>
                  <a:lnTo>
                    <a:pt x="2001" y="234"/>
                  </a:lnTo>
                  <a:lnTo>
                    <a:pt x="2003" y="306"/>
                  </a:lnTo>
                  <a:lnTo>
                    <a:pt x="2003" y="387"/>
                  </a:lnTo>
                  <a:lnTo>
                    <a:pt x="2005" y="451"/>
                  </a:lnTo>
                  <a:lnTo>
                    <a:pt x="2005" y="504"/>
                  </a:lnTo>
                  <a:lnTo>
                    <a:pt x="2009" y="548"/>
                  </a:lnTo>
                  <a:lnTo>
                    <a:pt x="2015" y="583"/>
                  </a:lnTo>
                  <a:lnTo>
                    <a:pt x="2024" y="612"/>
                  </a:lnTo>
                  <a:lnTo>
                    <a:pt x="2039" y="634"/>
                  </a:lnTo>
                  <a:lnTo>
                    <a:pt x="2060" y="653"/>
                  </a:lnTo>
                  <a:lnTo>
                    <a:pt x="2086" y="667"/>
                  </a:lnTo>
                  <a:lnTo>
                    <a:pt x="2120" y="678"/>
                  </a:lnTo>
                  <a:lnTo>
                    <a:pt x="2164" y="687"/>
                  </a:lnTo>
                  <a:lnTo>
                    <a:pt x="2216" y="697"/>
                  </a:lnTo>
                  <a:lnTo>
                    <a:pt x="2279" y="706"/>
                  </a:lnTo>
                  <a:lnTo>
                    <a:pt x="2435" y="736"/>
                  </a:lnTo>
                  <a:lnTo>
                    <a:pt x="2588" y="778"/>
                  </a:lnTo>
                  <a:lnTo>
                    <a:pt x="2737" y="829"/>
                  </a:lnTo>
                  <a:lnTo>
                    <a:pt x="2884" y="887"/>
                  </a:lnTo>
                  <a:lnTo>
                    <a:pt x="2926" y="910"/>
                  </a:lnTo>
                  <a:lnTo>
                    <a:pt x="2958" y="935"/>
                  </a:lnTo>
                  <a:lnTo>
                    <a:pt x="2984" y="965"/>
                  </a:lnTo>
                  <a:lnTo>
                    <a:pt x="2999" y="997"/>
                  </a:lnTo>
                  <a:lnTo>
                    <a:pt x="3009" y="1035"/>
                  </a:lnTo>
                  <a:lnTo>
                    <a:pt x="3007" y="1076"/>
                  </a:lnTo>
                  <a:lnTo>
                    <a:pt x="2997" y="1121"/>
                  </a:lnTo>
                  <a:lnTo>
                    <a:pt x="2948" y="1289"/>
                  </a:lnTo>
                  <a:lnTo>
                    <a:pt x="2899" y="1457"/>
                  </a:lnTo>
                  <a:lnTo>
                    <a:pt x="2848" y="1625"/>
                  </a:lnTo>
                  <a:lnTo>
                    <a:pt x="2831" y="1672"/>
                  </a:lnTo>
                  <a:lnTo>
                    <a:pt x="2814" y="1710"/>
                  </a:lnTo>
                  <a:lnTo>
                    <a:pt x="2794" y="1740"/>
                  </a:lnTo>
                  <a:lnTo>
                    <a:pt x="2773" y="1759"/>
                  </a:lnTo>
                  <a:lnTo>
                    <a:pt x="2746" y="1771"/>
                  </a:lnTo>
                  <a:lnTo>
                    <a:pt x="2718" y="1772"/>
                  </a:lnTo>
                  <a:lnTo>
                    <a:pt x="2684" y="1767"/>
                  </a:lnTo>
                  <a:lnTo>
                    <a:pt x="2643" y="1754"/>
                  </a:lnTo>
                  <a:lnTo>
                    <a:pt x="2597" y="1733"/>
                  </a:lnTo>
                  <a:lnTo>
                    <a:pt x="2465" y="1676"/>
                  </a:lnTo>
                  <a:lnTo>
                    <a:pt x="2333" y="1629"/>
                  </a:lnTo>
                  <a:lnTo>
                    <a:pt x="2198" y="1591"/>
                  </a:lnTo>
                  <a:lnTo>
                    <a:pt x="2062" y="1565"/>
                  </a:lnTo>
                  <a:lnTo>
                    <a:pt x="1922" y="1548"/>
                  </a:lnTo>
                  <a:lnTo>
                    <a:pt x="1783" y="1540"/>
                  </a:lnTo>
                  <a:lnTo>
                    <a:pt x="1639" y="1544"/>
                  </a:lnTo>
                  <a:lnTo>
                    <a:pt x="1575" y="1548"/>
                  </a:lnTo>
                  <a:lnTo>
                    <a:pt x="1509" y="1557"/>
                  </a:lnTo>
                  <a:lnTo>
                    <a:pt x="1447" y="1572"/>
                  </a:lnTo>
                  <a:lnTo>
                    <a:pt x="1385" y="1595"/>
                  </a:lnTo>
                  <a:lnTo>
                    <a:pt x="1326" y="1625"/>
                  </a:lnTo>
                  <a:lnTo>
                    <a:pt x="1275" y="1661"/>
                  </a:lnTo>
                  <a:lnTo>
                    <a:pt x="1232" y="1701"/>
                  </a:lnTo>
                  <a:lnTo>
                    <a:pt x="1198" y="1744"/>
                  </a:lnTo>
                  <a:lnTo>
                    <a:pt x="1170" y="1791"/>
                  </a:lnTo>
                  <a:lnTo>
                    <a:pt x="1151" y="1840"/>
                  </a:lnTo>
                  <a:lnTo>
                    <a:pt x="1139" y="1891"/>
                  </a:lnTo>
                  <a:lnTo>
                    <a:pt x="1136" y="1944"/>
                  </a:lnTo>
                  <a:lnTo>
                    <a:pt x="1141" y="1997"/>
                  </a:lnTo>
                  <a:lnTo>
                    <a:pt x="1154" y="2048"/>
                  </a:lnTo>
                  <a:lnTo>
                    <a:pt x="1175" y="2099"/>
                  </a:lnTo>
                  <a:lnTo>
                    <a:pt x="1207" y="2150"/>
                  </a:lnTo>
                  <a:lnTo>
                    <a:pt x="1247" y="2197"/>
                  </a:lnTo>
                  <a:lnTo>
                    <a:pt x="1294" y="2241"/>
                  </a:lnTo>
                  <a:lnTo>
                    <a:pt x="1371" y="2297"/>
                  </a:lnTo>
                  <a:lnTo>
                    <a:pt x="1453" y="2348"/>
                  </a:lnTo>
                  <a:lnTo>
                    <a:pt x="1535" y="2393"/>
                  </a:lnTo>
                  <a:lnTo>
                    <a:pt x="1622" y="2435"/>
                  </a:lnTo>
                  <a:lnTo>
                    <a:pt x="1711" y="2473"/>
                  </a:lnTo>
                  <a:lnTo>
                    <a:pt x="1866" y="2537"/>
                  </a:lnTo>
                  <a:lnTo>
                    <a:pt x="2018" y="2601"/>
                  </a:lnTo>
                  <a:lnTo>
                    <a:pt x="2171" y="2669"/>
                  </a:lnTo>
                  <a:lnTo>
                    <a:pt x="2320" y="2739"/>
                  </a:lnTo>
                  <a:lnTo>
                    <a:pt x="2469" y="2816"/>
                  </a:lnTo>
                  <a:lnTo>
                    <a:pt x="2571" y="2878"/>
                  </a:lnTo>
                  <a:lnTo>
                    <a:pt x="2665" y="2946"/>
                  </a:lnTo>
                  <a:lnTo>
                    <a:pt x="2754" y="3020"/>
                  </a:lnTo>
                  <a:lnTo>
                    <a:pt x="2835" y="3099"/>
                  </a:lnTo>
                  <a:lnTo>
                    <a:pt x="2907" y="3184"/>
                  </a:lnTo>
                  <a:lnTo>
                    <a:pt x="2973" y="3273"/>
                  </a:lnTo>
                  <a:lnTo>
                    <a:pt x="3031" y="3363"/>
                  </a:lnTo>
                  <a:lnTo>
                    <a:pt x="3080" y="3460"/>
                  </a:lnTo>
                  <a:lnTo>
                    <a:pt x="3124" y="3558"/>
                  </a:lnTo>
                  <a:lnTo>
                    <a:pt x="3158" y="3660"/>
                  </a:lnTo>
                  <a:lnTo>
                    <a:pt x="3184" y="3762"/>
                  </a:lnTo>
                  <a:lnTo>
                    <a:pt x="3201" y="3867"/>
                  </a:lnTo>
                  <a:lnTo>
                    <a:pt x="3210" y="3973"/>
                  </a:lnTo>
                  <a:lnTo>
                    <a:pt x="3212" y="4079"/>
                  </a:lnTo>
                  <a:lnTo>
                    <a:pt x="3205" y="4184"/>
                  </a:lnTo>
                  <a:lnTo>
                    <a:pt x="3188" y="4290"/>
                  </a:lnTo>
                  <a:lnTo>
                    <a:pt x="3163" y="4394"/>
                  </a:lnTo>
                  <a:lnTo>
                    <a:pt x="3129" y="4498"/>
                  </a:lnTo>
                  <a:lnTo>
                    <a:pt x="3088" y="4600"/>
                  </a:lnTo>
                  <a:lnTo>
                    <a:pt x="3037" y="4698"/>
                  </a:lnTo>
                  <a:lnTo>
                    <a:pt x="2975" y="4794"/>
                  </a:lnTo>
                  <a:lnTo>
                    <a:pt x="2905" y="4886"/>
                  </a:lnTo>
                  <a:lnTo>
                    <a:pt x="2829" y="4973"/>
                  </a:lnTo>
                  <a:lnTo>
                    <a:pt x="2746" y="5053"/>
                  </a:lnTo>
                  <a:lnTo>
                    <a:pt x="2660" y="5124"/>
                  </a:lnTo>
                  <a:lnTo>
                    <a:pt x="2567" y="5188"/>
                  </a:lnTo>
                  <a:lnTo>
                    <a:pt x="2469" y="5245"/>
                  </a:lnTo>
                  <a:lnTo>
                    <a:pt x="2367" y="5294"/>
                  </a:lnTo>
                  <a:lnTo>
                    <a:pt x="2262" y="5336"/>
                  </a:lnTo>
                  <a:lnTo>
                    <a:pt x="2150" y="5370"/>
                  </a:lnTo>
                  <a:lnTo>
                    <a:pt x="2105" y="5385"/>
                  </a:lnTo>
                  <a:lnTo>
                    <a:pt x="2067" y="5404"/>
                  </a:lnTo>
                  <a:lnTo>
                    <a:pt x="2033" y="5426"/>
                  </a:lnTo>
                  <a:lnTo>
                    <a:pt x="2009" y="5453"/>
                  </a:lnTo>
                  <a:lnTo>
                    <a:pt x="1988" y="5485"/>
                  </a:lnTo>
                  <a:lnTo>
                    <a:pt x="1975" y="5521"/>
                  </a:lnTo>
                  <a:lnTo>
                    <a:pt x="1969" y="5564"/>
                  </a:lnTo>
                  <a:lnTo>
                    <a:pt x="1967" y="5611"/>
                  </a:lnTo>
                  <a:lnTo>
                    <a:pt x="1969" y="5745"/>
                  </a:lnTo>
                  <a:lnTo>
                    <a:pt x="1967" y="5879"/>
                  </a:lnTo>
                  <a:lnTo>
                    <a:pt x="1967" y="6011"/>
                  </a:lnTo>
                  <a:lnTo>
                    <a:pt x="1964" y="6060"/>
                  </a:lnTo>
                  <a:lnTo>
                    <a:pt x="1952" y="6100"/>
                  </a:lnTo>
                  <a:lnTo>
                    <a:pt x="1933" y="6134"/>
                  </a:lnTo>
                  <a:lnTo>
                    <a:pt x="1909" y="6160"/>
                  </a:lnTo>
                  <a:lnTo>
                    <a:pt x="1875" y="6181"/>
                  </a:lnTo>
                  <a:lnTo>
                    <a:pt x="1835" y="6192"/>
                  </a:lnTo>
                  <a:lnTo>
                    <a:pt x="1788" y="6198"/>
                  </a:lnTo>
                  <a:lnTo>
                    <a:pt x="1573" y="6200"/>
                  </a:lnTo>
                  <a:lnTo>
                    <a:pt x="1358" y="6200"/>
                  </a:lnTo>
                  <a:lnTo>
                    <a:pt x="1313" y="6194"/>
                  </a:lnTo>
                  <a:lnTo>
                    <a:pt x="1275" y="6185"/>
                  </a:lnTo>
                  <a:lnTo>
                    <a:pt x="1243" y="6168"/>
                  </a:lnTo>
                  <a:lnTo>
                    <a:pt x="1217" y="6145"/>
                  </a:lnTo>
                  <a:lnTo>
                    <a:pt x="1198" y="6117"/>
                  </a:lnTo>
                  <a:lnTo>
                    <a:pt x="1183" y="6085"/>
                  </a:lnTo>
                  <a:lnTo>
                    <a:pt x="1173" y="6045"/>
                  </a:lnTo>
                  <a:lnTo>
                    <a:pt x="1171" y="6002"/>
                  </a:lnTo>
                  <a:lnTo>
                    <a:pt x="1170" y="5855"/>
                  </a:lnTo>
                  <a:lnTo>
                    <a:pt x="1168" y="5709"/>
                  </a:lnTo>
                  <a:lnTo>
                    <a:pt x="1168" y="5651"/>
                  </a:lnTo>
                  <a:lnTo>
                    <a:pt x="1164" y="5602"/>
                  </a:lnTo>
                  <a:lnTo>
                    <a:pt x="1160" y="5564"/>
                  </a:lnTo>
                  <a:lnTo>
                    <a:pt x="1151" y="5534"/>
                  </a:lnTo>
                  <a:lnTo>
                    <a:pt x="1138" y="5511"/>
                  </a:lnTo>
                  <a:lnTo>
                    <a:pt x="1117" y="5494"/>
                  </a:lnTo>
                  <a:lnTo>
                    <a:pt x="1090" y="5481"/>
                  </a:lnTo>
                  <a:lnTo>
                    <a:pt x="1055" y="5470"/>
                  </a:lnTo>
                  <a:lnTo>
                    <a:pt x="1007" y="5460"/>
                  </a:lnTo>
                  <a:lnTo>
                    <a:pt x="953" y="5451"/>
                  </a:lnTo>
                  <a:lnTo>
                    <a:pt x="821" y="5428"/>
                  </a:lnTo>
                  <a:lnTo>
                    <a:pt x="689" y="5402"/>
                  </a:lnTo>
                  <a:lnTo>
                    <a:pt x="560" y="5370"/>
                  </a:lnTo>
                  <a:lnTo>
                    <a:pt x="432" y="5332"/>
                  </a:lnTo>
                  <a:lnTo>
                    <a:pt x="308" y="5285"/>
                  </a:lnTo>
                  <a:lnTo>
                    <a:pt x="183" y="5230"/>
                  </a:lnTo>
                  <a:lnTo>
                    <a:pt x="132" y="5204"/>
                  </a:lnTo>
                  <a:lnTo>
                    <a:pt x="89" y="5179"/>
                  </a:lnTo>
                  <a:lnTo>
                    <a:pt x="55" y="5154"/>
                  </a:lnTo>
                  <a:lnTo>
                    <a:pt x="30" y="5128"/>
                  </a:lnTo>
                  <a:lnTo>
                    <a:pt x="13" y="5100"/>
                  </a:lnTo>
                  <a:lnTo>
                    <a:pt x="4" y="5070"/>
                  </a:lnTo>
                  <a:lnTo>
                    <a:pt x="0" y="5034"/>
                  </a:lnTo>
                  <a:lnTo>
                    <a:pt x="4" y="4994"/>
                  </a:lnTo>
                  <a:lnTo>
                    <a:pt x="13" y="4945"/>
                  </a:lnTo>
                  <a:lnTo>
                    <a:pt x="28" y="4890"/>
                  </a:lnTo>
                  <a:lnTo>
                    <a:pt x="89" y="4668"/>
                  </a:lnTo>
                  <a:lnTo>
                    <a:pt x="155" y="4445"/>
                  </a:lnTo>
                  <a:lnTo>
                    <a:pt x="172" y="4400"/>
                  </a:lnTo>
                  <a:lnTo>
                    <a:pt x="189" y="4362"/>
                  </a:lnTo>
                  <a:lnTo>
                    <a:pt x="206" y="4332"/>
                  </a:lnTo>
                  <a:lnTo>
                    <a:pt x="225" y="4309"/>
                  </a:lnTo>
                  <a:lnTo>
                    <a:pt x="245" y="4296"/>
                  </a:lnTo>
                  <a:lnTo>
                    <a:pt x="270" y="4290"/>
                  </a:lnTo>
                  <a:lnTo>
                    <a:pt x="298" y="4292"/>
                  </a:lnTo>
                  <a:lnTo>
                    <a:pt x="330" y="4300"/>
                  </a:lnTo>
                  <a:lnTo>
                    <a:pt x="368" y="4315"/>
                  </a:lnTo>
                  <a:lnTo>
                    <a:pt x="413" y="4335"/>
                  </a:lnTo>
                  <a:lnTo>
                    <a:pt x="549" y="4400"/>
                  </a:lnTo>
                  <a:lnTo>
                    <a:pt x="687" y="4456"/>
                  </a:lnTo>
                  <a:lnTo>
                    <a:pt x="828" y="4501"/>
                  </a:lnTo>
                  <a:lnTo>
                    <a:pt x="972" y="4539"/>
                  </a:lnTo>
                  <a:lnTo>
                    <a:pt x="1117" y="4568"/>
                  </a:lnTo>
                  <a:lnTo>
                    <a:pt x="1266" y="4590"/>
                  </a:lnTo>
                  <a:lnTo>
                    <a:pt x="1362" y="4600"/>
                  </a:lnTo>
                  <a:lnTo>
                    <a:pt x="1456" y="4600"/>
                  </a:lnTo>
                  <a:lnTo>
                    <a:pt x="1551" y="4592"/>
                  </a:lnTo>
                  <a:lnTo>
                    <a:pt x="1643" y="4577"/>
                  </a:lnTo>
                  <a:lnTo>
                    <a:pt x="1735" y="4552"/>
                  </a:lnTo>
                  <a:lnTo>
                    <a:pt x="1824" y="4517"/>
                  </a:lnTo>
                  <a:lnTo>
                    <a:pt x="1888" y="4484"/>
                  </a:lnTo>
                  <a:lnTo>
                    <a:pt x="1943" y="4447"/>
                  </a:lnTo>
                  <a:lnTo>
                    <a:pt x="1990" y="4403"/>
                  </a:lnTo>
                  <a:lnTo>
                    <a:pt x="2030" y="4356"/>
                  </a:lnTo>
                  <a:lnTo>
                    <a:pt x="2062" y="4307"/>
                  </a:lnTo>
                  <a:lnTo>
                    <a:pt x="2086" y="4252"/>
                  </a:lnTo>
                  <a:lnTo>
                    <a:pt x="2101" y="4196"/>
                  </a:lnTo>
                  <a:lnTo>
                    <a:pt x="2109" y="4139"/>
                  </a:lnTo>
                  <a:lnTo>
                    <a:pt x="2109" y="4081"/>
                  </a:lnTo>
                  <a:lnTo>
                    <a:pt x="2099" y="4022"/>
                  </a:lnTo>
                  <a:lnTo>
                    <a:pt x="2082" y="3965"/>
                  </a:lnTo>
                  <a:lnTo>
                    <a:pt x="2058" y="3909"/>
                  </a:lnTo>
                  <a:lnTo>
                    <a:pt x="2022" y="3854"/>
                  </a:lnTo>
                  <a:lnTo>
                    <a:pt x="1981" y="3803"/>
                  </a:lnTo>
                  <a:lnTo>
                    <a:pt x="1928" y="3754"/>
                  </a:lnTo>
                  <a:lnTo>
                    <a:pt x="1854" y="3697"/>
                  </a:lnTo>
                  <a:lnTo>
                    <a:pt x="1777" y="3650"/>
                  </a:lnTo>
                  <a:lnTo>
                    <a:pt x="1696" y="3607"/>
                  </a:lnTo>
                  <a:lnTo>
                    <a:pt x="1611" y="3567"/>
                  </a:lnTo>
                  <a:lnTo>
                    <a:pt x="1485" y="3513"/>
                  </a:lnTo>
                  <a:lnTo>
                    <a:pt x="1358" y="3462"/>
                  </a:lnTo>
                  <a:lnTo>
                    <a:pt x="1232" y="3411"/>
                  </a:lnTo>
                  <a:lnTo>
                    <a:pt x="1105" y="3358"/>
                  </a:lnTo>
                  <a:lnTo>
                    <a:pt x="981" y="3303"/>
                  </a:lnTo>
                  <a:lnTo>
                    <a:pt x="858" y="3243"/>
                  </a:lnTo>
                  <a:lnTo>
                    <a:pt x="740" y="3175"/>
                  </a:lnTo>
                  <a:lnTo>
                    <a:pt x="653" y="3120"/>
                  </a:lnTo>
                  <a:lnTo>
                    <a:pt x="570" y="3063"/>
                  </a:lnTo>
                  <a:lnTo>
                    <a:pt x="492" y="3001"/>
                  </a:lnTo>
                  <a:lnTo>
                    <a:pt x="419" y="2939"/>
                  </a:lnTo>
                  <a:lnTo>
                    <a:pt x="353" y="2871"/>
                  </a:lnTo>
                  <a:lnTo>
                    <a:pt x="291" y="2801"/>
                  </a:lnTo>
                  <a:lnTo>
                    <a:pt x="236" y="2727"/>
                  </a:lnTo>
                  <a:lnTo>
                    <a:pt x="187" y="2650"/>
                  </a:lnTo>
                  <a:lnTo>
                    <a:pt x="143" y="2569"/>
                  </a:lnTo>
                  <a:lnTo>
                    <a:pt x="108" y="2484"/>
                  </a:lnTo>
                  <a:lnTo>
                    <a:pt x="79" y="2395"/>
                  </a:lnTo>
                  <a:lnTo>
                    <a:pt x="59" y="2301"/>
                  </a:lnTo>
                  <a:lnTo>
                    <a:pt x="45" y="2205"/>
                  </a:lnTo>
                  <a:lnTo>
                    <a:pt x="40" y="2103"/>
                  </a:lnTo>
                  <a:lnTo>
                    <a:pt x="42" y="1995"/>
                  </a:lnTo>
                  <a:lnTo>
                    <a:pt x="53" y="1876"/>
                  </a:lnTo>
                  <a:lnTo>
                    <a:pt x="74" y="1761"/>
                  </a:lnTo>
                  <a:lnTo>
                    <a:pt x="100" y="1654"/>
                  </a:lnTo>
                  <a:lnTo>
                    <a:pt x="136" y="1552"/>
                  </a:lnTo>
                  <a:lnTo>
                    <a:pt x="179" y="1455"/>
                  </a:lnTo>
                  <a:lnTo>
                    <a:pt x="230" y="1365"/>
                  </a:lnTo>
                  <a:lnTo>
                    <a:pt x="287" y="1280"/>
                  </a:lnTo>
                  <a:lnTo>
                    <a:pt x="351" y="1201"/>
                  </a:lnTo>
                  <a:lnTo>
                    <a:pt x="425" y="1127"/>
                  </a:lnTo>
                  <a:lnTo>
                    <a:pt x="502" y="1059"/>
                  </a:lnTo>
                  <a:lnTo>
                    <a:pt x="587" y="995"/>
                  </a:lnTo>
                  <a:lnTo>
                    <a:pt x="679" y="936"/>
                  </a:lnTo>
                  <a:lnTo>
                    <a:pt x="777" y="884"/>
                  </a:lnTo>
                  <a:lnTo>
                    <a:pt x="881" y="834"/>
                  </a:lnTo>
                  <a:lnTo>
                    <a:pt x="990" y="791"/>
                  </a:lnTo>
                  <a:lnTo>
                    <a:pt x="1043" y="772"/>
                  </a:lnTo>
                  <a:lnTo>
                    <a:pt x="1088" y="755"/>
                  </a:lnTo>
                  <a:lnTo>
                    <a:pt x="1124" y="740"/>
                  </a:lnTo>
                  <a:lnTo>
                    <a:pt x="1154" y="723"/>
                  </a:lnTo>
                  <a:lnTo>
                    <a:pt x="1177" y="708"/>
                  </a:lnTo>
                  <a:lnTo>
                    <a:pt x="1194" y="689"/>
                  </a:lnTo>
                  <a:lnTo>
                    <a:pt x="1207" y="667"/>
                  </a:lnTo>
                  <a:lnTo>
                    <a:pt x="1217" y="640"/>
                  </a:lnTo>
                  <a:lnTo>
                    <a:pt x="1220" y="608"/>
                  </a:lnTo>
                  <a:lnTo>
                    <a:pt x="1224" y="570"/>
                  </a:lnTo>
                  <a:lnTo>
                    <a:pt x="1226" y="523"/>
                  </a:lnTo>
                  <a:lnTo>
                    <a:pt x="1226" y="468"/>
                  </a:lnTo>
                  <a:lnTo>
                    <a:pt x="1226" y="344"/>
                  </a:lnTo>
                  <a:lnTo>
                    <a:pt x="1226" y="221"/>
                  </a:lnTo>
                  <a:lnTo>
                    <a:pt x="1230" y="165"/>
                  </a:lnTo>
                  <a:lnTo>
                    <a:pt x="1236" y="119"/>
                  </a:lnTo>
                  <a:lnTo>
                    <a:pt x="1245" y="83"/>
                  </a:lnTo>
                  <a:lnTo>
                    <a:pt x="1260" y="55"/>
                  </a:lnTo>
                  <a:lnTo>
                    <a:pt x="1281" y="34"/>
                  </a:lnTo>
                  <a:lnTo>
                    <a:pt x="1309" y="19"/>
                  </a:lnTo>
                  <a:lnTo>
                    <a:pt x="1345" y="8"/>
                  </a:lnTo>
                  <a:lnTo>
                    <a:pt x="1390" y="2"/>
                  </a:lnTo>
                  <a:lnTo>
                    <a:pt x="14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573" name="Google Shape;573;p5"/>
            <p:cNvGrpSpPr/>
            <p:nvPr/>
          </p:nvGrpSpPr>
          <p:grpSpPr>
            <a:xfrm>
              <a:off x="6170600" y="2233329"/>
              <a:ext cx="349507" cy="287855"/>
              <a:chOff x="3040063" y="2486025"/>
              <a:chExt cx="3779838" cy="3113087"/>
            </a:xfrm>
          </p:grpSpPr>
          <p:sp>
            <p:nvSpPr>
              <p:cNvPr id="574" name="Google Shape;574;p5"/>
              <p:cNvSpPr/>
              <p:nvPr/>
            </p:nvSpPr>
            <p:spPr>
              <a:xfrm>
                <a:off x="3040063" y="2717800"/>
                <a:ext cx="3297238" cy="2881312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3630" extrusionOk="0">
                    <a:moveTo>
                      <a:pt x="2076" y="0"/>
                    </a:moveTo>
                    <a:lnTo>
                      <a:pt x="2135" y="4"/>
                    </a:lnTo>
                    <a:lnTo>
                      <a:pt x="2200" y="16"/>
                    </a:lnTo>
                    <a:lnTo>
                      <a:pt x="2267" y="33"/>
                    </a:lnTo>
                    <a:lnTo>
                      <a:pt x="3175" y="317"/>
                    </a:lnTo>
                    <a:lnTo>
                      <a:pt x="3197" y="327"/>
                    </a:lnTo>
                    <a:lnTo>
                      <a:pt x="3216" y="342"/>
                    </a:lnTo>
                    <a:lnTo>
                      <a:pt x="4125" y="1244"/>
                    </a:lnTo>
                    <a:lnTo>
                      <a:pt x="4141" y="1266"/>
                    </a:lnTo>
                    <a:lnTo>
                      <a:pt x="4151" y="1289"/>
                    </a:lnTo>
                    <a:lnTo>
                      <a:pt x="4154" y="1314"/>
                    </a:lnTo>
                    <a:lnTo>
                      <a:pt x="4151" y="1338"/>
                    </a:lnTo>
                    <a:lnTo>
                      <a:pt x="4141" y="1363"/>
                    </a:lnTo>
                    <a:lnTo>
                      <a:pt x="4125" y="1383"/>
                    </a:lnTo>
                    <a:lnTo>
                      <a:pt x="3496" y="2008"/>
                    </a:lnTo>
                    <a:lnTo>
                      <a:pt x="3649" y="2160"/>
                    </a:lnTo>
                    <a:lnTo>
                      <a:pt x="3679" y="2193"/>
                    </a:lnTo>
                    <a:lnTo>
                      <a:pt x="3701" y="2229"/>
                    </a:lnTo>
                    <a:lnTo>
                      <a:pt x="3717" y="2268"/>
                    </a:lnTo>
                    <a:lnTo>
                      <a:pt x="3727" y="2309"/>
                    </a:lnTo>
                    <a:lnTo>
                      <a:pt x="3731" y="2351"/>
                    </a:lnTo>
                    <a:lnTo>
                      <a:pt x="3730" y="2394"/>
                    </a:lnTo>
                    <a:lnTo>
                      <a:pt x="3722" y="2436"/>
                    </a:lnTo>
                    <a:lnTo>
                      <a:pt x="3709" y="2478"/>
                    </a:lnTo>
                    <a:lnTo>
                      <a:pt x="3689" y="2519"/>
                    </a:lnTo>
                    <a:lnTo>
                      <a:pt x="3664" y="2558"/>
                    </a:lnTo>
                    <a:lnTo>
                      <a:pt x="3632" y="2594"/>
                    </a:lnTo>
                    <a:lnTo>
                      <a:pt x="3594" y="2626"/>
                    </a:lnTo>
                    <a:lnTo>
                      <a:pt x="3552" y="2654"/>
                    </a:lnTo>
                    <a:lnTo>
                      <a:pt x="3508" y="2673"/>
                    </a:lnTo>
                    <a:lnTo>
                      <a:pt x="3463" y="2686"/>
                    </a:lnTo>
                    <a:lnTo>
                      <a:pt x="3416" y="2691"/>
                    </a:lnTo>
                    <a:lnTo>
                      <a:pt x="3410" y="2738"/>
                    </a:lnTo>
                    <a:lnTo>
                      <a:pt x="3397" y="2783"/>
                    </a:lnTo>
                    <a:lnTo>
                      <a:pt x="3378" y="2826"/>
                    </a:lnTo>
                    <a:lnTo>
                      <a:pt x="3350" y="2868"/>
                    </a:lnTo>
                    <a:lnTo>
                      <a:pt x="3317" y="2906"/>
                    </a:lnTo>
                    <a:lnTo>
                      <a:pt x="3279" y="2939"/>
                    </a:lnTo>
                    <a:lnTo>
                      <a:pt x="3237" y="2965"/>
                    </a:lnTo>
                    <a:lnTo>
                      <a:pt x="3193" y="2985"/>
                    </a:lnTo>
                    <a:lnTo>
                      <a:pt x="3148" y="2998"/>
                    </a:lnTo>
                    <a:lnTo>
                      <a:pt x="3101" y="3004"/>
                    </a:lnTo>
                    <a:lnTo>
                      <a:pt x="3095" y="3051"/>
                    </a:lnTo>
                    <a:lnTo>
                      <a:pt x="3082" y="3095"/>
                    </a:lnTo>
                    <a:lnTo>
                      <a:pt x="3063" y="3139"/>
                    </a:lnTo>
                    <a:lnTo>
                      <a:pt x="3035" y="3181"/>
                    </a:lnTo>
                    <a:lnTo>
                      <a:pt x="3003" y="3219"/>
                    </a:lnTo>
                    <a:lnTo>
                      <a:pt x="2964" y="3252"/>
                    </a:lnTo>
                    <a:lnTo>
                      <a:pt x="2923" y="3278"/>
                    </a:lnTo>
                    <a:lnTo>
                      <a:pt x="2878" y="3298"/>
                    </a:lnTo>
                    <a:lnTo>
                      <a:pt x="2833" y="3310"/>
                    </a:lnTo>
                    <a:lnTo>
                      <a:pt x="2786" y="3317"/>
                    </a:lnTo>
                    <a:lnTo>
                      <a:pt x="2780" y="3362"/>
                    </a:lnTo>
                    <a:lnTo>
                      <a:pt x="2767" y="3408"/>
                    </a:lnTo>
                    <a:lnTo>
                      <a:pt x="2748" y="3452"/>
                    </a:lnTo>
                    <a:lnTo>
                      <a:pt x="2722" y="3492"/>
                    </a:lnTo>
                    <a:lnTo>
                      <a:pt x="2688" y="3531"/>
                    </a:lnTo>
                    <a:lnTo>
                      <a:pt x="2652" y="3562"/>
                    </a:lnTo>
                    <a:lnTo>
                      <a:pt x="2614" y="3588"/>
                    </a:lnTo>
                    <a:lnTo>
                      <a:pt x="2573" y="3607"/>
                    </a:lnTo>
                    <a:lnTo>
                      <a:pt x="2531" y="3620"/>
                    </a:lnTo>
                    <a:lnTo>
                      <a:pt x="2487" y="3629"/>
                    </a:lnTo>
                    <a:lnTo>
                      <a:pt x="2445" y="3630"/>
                    </a:lnTo>
                    <a:lnTo>
                      <a:pt x="2402" y="3626"/>
                    </a:lnTo>
                    <a:lnTo>
                      <a:pt x="2360" y="3615"/>
                    </a:lnTo>
                    <a:lnTo>
                      <a:pt x="2321" y="3600"/>
                    </a:lnTo>
                    <a:lnTo>
                      <a:pt x="2284" y="3578"/>
                    </a:lnTo>
                    <a:lnTo>
                      <a:pt x="2251" y="3549"/>
                    </a:lnTo>
                    <a:lnTo>
                      <a:pt x="1887" y="3188"/>
                    </a:lnTo>
                    <a:lnTo>
                      <a:pt x="1704" y="3372"/>
                    </a:lnTo>
                    <a:lnTo>
                      <a:pt x="1676" y="3394"/>
                    </a:lnTo>
                    <a:lnTo>
                      <a:pt x="1644" y="3411"/>
                    </a:lnTo>
                    <a:lnTo>
                      <a:pt x="1612" y="3421"/>
                    </a:lnTo>
                    <a:lnTo>
                      <a:pt x="1575" y="3424"/>
                    </a:lnTo>
                    <a:lnTo>
                      <a:pt x="1540" y="3423"/>
                    </a:lnTo>
                    <a:lnTo>
                      <a:pt x="1504" y="3414"/>
                    </a:lnTo>
                    <a:lnTo>
                      <a:pt x="1469" y="3401"/>
                    </a:lnTo>
                    <a:lnTo>
                      <a:pt x="1437" y="3381"/>
                    </a:lnTo>
                    <a:lnTo>
                      <a:pt x="1406" y="3355"/>
                    </a:lnTo>
                    <a:lnTo>
                      <a:pt x="1380" y="3324"/>
                    </a:lnTo>
                    <a:lnTo>
                      <a:pt x="1359" y="3291"/>
                    </a:lnTo>
                    <a:lnTo>
                      <a:pt x="1346" y="3256"/>
                    </a:lnTo>
                    <a:lnTo>
                      <a:pt x="1338" y="3221"/>
                    </a:lnTo>
                    <a:lnTo>
                      <a:pt x="1336" y="3185"/>
                    </a:lnTo>
                    <a:lnTo>
                      <a:pt x="1339" y="3151"/>
                    </a:lnTo>
                    <a:lnTo>
                      <a:pt x="1349" y="3117"/>
                    </a:lnTo>
                    <a:lnTo>
                      <a:pt x="1365" y="3087"/>
                    </a:lnTo>
                    <a:lnTo>
                      <a:pt x="1389" y="3059"/>
                    </a:lnTo>
                    <a:lnTo>
                      <a:pt x="1361" y="3082"/>
                    </a:lnTo>
                    <a:lnTo>
                      <a:pt x="1330" y="3098"/>
                    </a:lnTo>
                    <a:lnTo>
                      <a:pt x="1297" y="3109"/>
                    </a:lnTo>
                    <a:lnTo>
                      <a:pt x="1262" y="3113"/>
                    </a:lnTo>
                    <a:lnTo>
                      <a:pt x="1225" y="3110"/>
                    </a:lnTo>
                    <a:lnTo>
                      <a:pt x="1190" y="3101"/>
                    </a:lnTo>
                    <a:lnTo>
                      <a:pt x="1155" y="3088"/>
                    </a:lnTo>
                    <a:lnTo>
                      <a:pt x="1122" y="3068"/>
                    </a:lnTo>
                    <a:lnTo>
                      <a:pt x="1091" y="3042"/>
                    </a:lnTo>
                    <a:lnTo>
                      <a:pt x="1065" y="3011"/>
                    </a:lnTo>
                    <a:lnTo>
                      <a:pt x="1044" y="2978"/>
                    </a:lnTo>
                    <a:lnTo>
                      <a:pt x="1031" y="2945"/>
                    </a:lnTo>
                    <a:lnTo>
                      <a:pt x="1022" y="2909"/>
                    </a:lnTo>
                    <a:lnTo>
                      <a:pt x="1021" y="2874"/>
                    </a:lnTo>
                    <a:lnTo>
                      <a:pt x="1024" y="2839"/>
                    </a:lnTo>
                    <a:lnTo>
                      <a:pt x="1034" y="2806"/>
                    </a:lnTo>
                    <a:lnTo>
                      <a:pt x="1052" y="2774"/>
                    </a:lnTo>
                    <a:lnTo>
                      <a:pt x="1074" y="2746"/>
                    </a:lnTo>
                    <a:lnTo>
                      <a:pt x="1046" y="2770"/>
                    </a:lnTo>
                    <a:lnTo>
                      <a:pt x="1015" y="2785"/>
                    </a:lnTo>
                    <a:lnTo>
                      <a:pt x="982" y="2796"/>
                    </a:lnTo>
                    <a:lnTo>
                      <a:pt x="947" y="2800"/>
                    </a:lnTo>
                    <a:lnTo>
                      <a:pt x="910" y="2797"/>
                    </a:lnTo>
                    <a:lnTo>
                      <a:pt x="875" y="2790"/>
                    </a:lnTo>
                    <a:lnTo>
                      <a:pt x="840" y="2775"/>
                    </a:lnTo>
                    <a:lnTo>
                      <a:pt x="807" y="2755"/>
                    </a:lnTo>
                    <a:lnTo>
                      <a:pt x="776" y="2729"/>
                    </a:lnTo>
                    <a:lnTo>
                      <a:pt x="750" y="2699"/>
                    </a:lnTo>
                    <a:lnTo>
                      <a:pt x="731" y="2667"/>
                    </a:lnTo>
                    <a:lnTo>
                      <a:pt x="716" y="2632"/>
                    </a:lnTo>
                    <a:lnTo>
                      <a:pt x="707" y="2596"/>
                    </a:lnTo>
                    <a:lnTo>
                      <a:pt x="706" y="2561"/>
                    </a:lnTo>
                    <a:lnTo>
                      <a:pt x="710" y="2526"/>
                    </a:lnTo>
                    <a:lnTo>
                      <a:pt x="721" y="2493"/>
                    </a:lnTo>
                    <a:lnTo>
                      <a:pt x="737" y="2461"/>
                    </a:lnTo>
                    <a:lnTo>
                      <a:pt x="758" y="2434"/>
                    </a:lnTo>
                    <a:lnTo>
                      <a:pt x="731" y="2457"/>
                    </a:lnTo>
                    <a:lnTo>
                      <a:pt x="700" y="2473"/>
                    </a:lnTo>
                    <a:lnTo>
                      <a:pt x="667" y="2483"/>
                    </a:lnTo>
                    <a:lnTo>
                      <a:pt x="632" y="2487"/>
                    </a:lnTo>
                    <a:lnTo>
                      <a:pt x="597" y="2484"/>
                    </a:lnTo>
                    <a:lnTo>
                      <a:pt x="560" y="2477"/>
                    </a:lnTo>
                    <a:lnTo>
                      <a:pt x="525" y="2462"/>
                    </a:lnTo>
                    <a:lnTo>
                      <a:pt x="492" y="2442"/>
                    </a:lnTo>
                    <a:lnTo>
                      <a:pt x="462" y="2416"/>
                    </a:lnTo>
                    <a:lnTo>
                      <a:pt x="436" y="2387"/>
                    </a:lnTo>
                    <a:lnTo>
                      <a:pt x="416" y="2354"/>
                    </a:lnTo>
                    <a:lnTo>
                      <a:pt x="401" y="2319"/>
                    </a:lnTo>
                    <a:lnTo>
                      <a:pt x="394" y="2283"/>
                    </a:lnTo>
                    <a:lnTo>
                      <a:pt x="391" y="2248"/>
                    </a:lnTo>
                    <a:lnTo>
                      <a:pt x="395" y="2213"/>
                    </a:lnTo>
                    <a:lnTo>
                      <a:pt x="405" y="2180"/>
                    </a:lnTo>
                    <a:lnTo>
                      <a:pt x="422" y="2150"/>
                    </a:lnTo>
                    <a:lnTo>
                      <a:pt x="445" y="2122"/>
                    </a:lnTo>
                    <a:lnTo>
                      <a:pt x="618" y="1948"/>
                    </a:lnTo>
                    <a:lnTo>
                      <a:pt x="29" y="1362"/>
                    </a:lnTo>
                    <a:lnTo>
                      <a:pt x="13" y="1341"/>
                    </a:lnTo>
                    <a:lnTo>
                      <a:pt x="3" y="1317"/>
                    </a:lnTo>
                    <a:lnTo>
                      <a:pt x="0" y="1292"/>
                    </a:lnTo>
                    <a:lnTo>
                      <a:pt x="3" y="1267"/>
                    </a:lnTo>
                    <a:lnTo>
                      <a:pt x="13" y="1244"/>
                    </a:lnTo>
                    <a:lnTo>
                      <a:pt x="29" y="1223"/>
                    </a:lnTo>
                    <a:lnTo>
                      <a:pt x="50" y="1207"/>
                    </a:lnTo>
                    <a:lnTo>
                      <a:pt x="73" y="1196"/>
                    </a:lnTo>
                    <a:lnTo>
                      <a:pt x="99" y="1194"/>
                    </a:lnTo>
                    <a:lnTo>
                      <a:pt x="124" y="1196"/>
                    </a:lnTo>
                    <a:lnTo>
                      <a:pt x="147" y="1207"/>
                    </a:lnTo>
                    <a:lnTo>
                      <a:pt x="169" y="1223"/>
                    </a:lnTo>
                    <a:lnTo>
                      <a:pt x="760" y="1811"/>
                    </a:lnTo>
                    <a:lnTo>
                      <a:pt x="792" y="1790"/>
                    </a:lnTo>
                    <a:lnTo>
                      <a:pt x="826" y="1777"/>
                    </a:lnTo>
                    <a:lnTo>
                      <a:pt x="862" y="1772"/>
                    </a:lnTo>
                    <a:lnTo>
                      <a:pt x="900" y="1773"/>
                    </a:lnTo>
                    <a:lnTo>
                      <a:pt x="938" y="1780"/>
                    </a:lnTo>
                    <a:lnTo>
                      <a:pt x="974" y="1793"/>
                    </a:lnTo>
                    <a:lnTo>
                      <a:pt x="1009" y="1814"/>
                    </a:lnTo>
                    <a:lnTo>
                      <a:pt x="1041" y="1841"/>
                    </a:lnTo>
                    <a:lnTo>
                      <a:pt x="1068" y="1871"/>
                    </a:lnTo>
                    <a:lnTo>
                      <a:pt x="1088" y="1905"/>
                    </a:lnTo>
                    <a:lnTo>
                      <a:pt x="1103" y="1940"/>
                    </a:lnTo>
                    <a:lnTo>
                      <a:pt x="1110" y="1974"/>
                    </a:lnTo>
                    <a:lnTo>
                      <a:pt x="1113" y="2011"/>
                    </a:lnTo>
                    <a:lnTo>
                      <a:pt x="1109" y="2045"/>
                    </a:lnTo>
                    <a:lnTo>
                      <a:pt x="1098" y="2079"/>
                    </a:lnTo>
                    <a:lnTo>
                      <a:pt x="1082" y="2109"/>
                    </a:lnTo>
                    <a:lnTo>
                      <a:pt x="1059" y="2137"/>
                    </a:lnTo>
                    <a:lnTo>
                      <a:pt x="1087" y="2113"/>
                    </a:lnTo>
                    <a:lnTo>
                      <a:pt x="1117" y="2097"/>
                    </a:lnTo>
                    <a:lnTo>
                      <a:pt x="1151" y="2087"/>
                    </a:lnTo>
                    <a:lnTo>
                      <a:pt x="1186" y="2083"/>
                    </a:lnTo>
                    <a:lnTo>
                      <a:pt x="1222" y="2086"/>
                    </a:lnTo>
                    <a:lnTo>
                      <a:pt x="1257" y="2093"/>
                    </a:lnTo>
                    <a:lnTo>
                      <a:pt x="1292" y="2108"/>
                    </a:lnTo>
                    <a:lnTo>
                      <a:pt x="1326" y="2128"/>
                    </a:lnTo>
                    <a:lnTo>
                      <a:pt x="1357" y="2154"/>
                    </a:lnTo>
                    <a:lnTo>
                      <a:pt x="1383" y="2184"/>
                    </a:lnTo>
                    <a:lnTo>
                      <a:pt x="1403" y="2216"/>
                    </a:lnTo>
                    <a:lnTo>
                      <a:pt x="1416" y="2251"/>
                    </a:lnTo>
                    <a:lnTo>
                      <a:pt x="1425" y="2287"/>
                    </a:lnTo>
                    <a:lnTo>
                      <a:pt x="1427" y="2322"/>
                    </a:lnTo>
                    <a:lnTo>
                      <a:pt x="1424" y="2357"/>
                    </a:lnTo>
                    <a:lnTo>
                      <a:pt x="1413" y="2390"/>
                    </a:lnTo>
                    <a:lnTo>
                      <a:pt x="1397" y="2422"/>
                    </a:lnTo>
                    <a:lnTo>
                      <a:pt x="1374" y="2449"/>
                    </a:lnTo>
                    <a:lnTo>
                      <a:pt x="1402" y="2426"/>
                    </a:lnTo>
                    <a:lnTo>
                      <a:pt x="1432" y="2410"/>
                    </a:lnTo>
                    <a:lnTo>
                      <a:pt x="1466" y="2400"/>
                    </a:lnTo>
                    <a:lnTo>
                      <a:pt x="1501" y="2396"/>
                    </a:lnTo>
                    <a:lnTo>
                      <a:pt x="1537" y="2399"/>
                    </a:lnTo>
                    <a:lnTo>
                      <a:pt x="1572" y="2406"/>
                    </a:lnTo>
                    <a:lnTo>
                      <a:pt x="1607" y="2420"/>
                    </a:lnTo>
                    <a:lnTo>
                      <a:pt x="1641" y="2441"/>
                    </a:lnTo>
                    <a:lnTo>
                      <a:pt x="1672" y="2465"/>
                    </a:lnTo>
                    <a:lnTo>
                      <a:pt x="1698" y="2496"/>
                    </a:lnTo>
                    <a:lnTo>
                      <a:pt x="1717" y="2529"/>
                    </a:lnTo>
                    <a:lnTo>
                      <a:pt x="1731" y="2564"/>
                    </a:lnTo>
                    <a:lnTo>
                      <a:pt x="1740" y="2599"/>
                    </a:lnTo>
                    <a:lnTo>
                      <a:pt x="1742" y="2635"/>
                    </a:lnTo>
                    <a:lnTo>
                      <a:pt x="1737" y="2670"/>
                    </a:lnTo>
                    <a:lnTo>
                      <a:pt x="1727" y="2703"/>
                    </a:lnTo>
                    <a:lnTo>
                      <a:pt x="1711" y="2733"/>
                    </a:lnTo>
                    <a:lnTo>
                      <a:pt x="1689" y="2761"/>
                    </a:lnTo>
                    <a:lnTo>
                      <a:pt x="1717" y="2739"/>
                    </a:lnTo>
                    <a:lnTo>
                      <a:pt x="1747" y="2723"/>
                    </a:lnTo>
                    <a:lnTo>
                      <a:pt x="1781" y="2713"/>
                    </a:lnTo>
                    <a:lnTo>
                      <a:pt x="1816" y="2709"/>
                    </a:lnTo>
                    <a:lnTo>
                      <a:pt x="1851" y="2710"/>
                    </a:lnTo>
                    <a:lnTo>
                      <a:pt x="1887" y="2719"/>
                    </a:lnTo>
                    <a:lnTo>
                      <a:pt x="1922" y="2733"/>
                    </a:lnTo>
                    <a:lnTo>
                      <a:pt x="1955" y="2752"/>
                    </a:lnTo>
                    <a:lnTo>
                      <a:pt x="1985" y="2778"/>
                    </a:lnTo>
                    <a:lnTo>
                      <a:pt x="2011" y="2809"/>
                    </a:lnTo>
                    <a:lnTo>
                      <a:pt x="2032" y="2842"/>
                    </a:lnTo>
                    <a:lnTo>
                      <a:pt x="2046" y="2877"/>
                    </a:lnTo>
                    <a:lnTo>
                      <a:pt x="2054" y="2912"/>
                    </a:lnTo>
                    <a:lnTo>
                      <a:pt x="2057" y="2948"/>
                    </a:lnTo>
                    <a:lnTo>
                      <a:pt x="2052" y="2982"/>
                    </a:lnTo>
                    <a:lnTo>
                      <a:pt x="2042" y="3016"/>
                    </a:lnTo>
                    <a:lnTo>
                      <a:pt x="2025" y="3046"/>
                    </a:lnTo>
                    <a:lnTo>
                      <a:pt x="2391" y="3410"/>
                    </a:lnTo>
                    <a:lnTo>
                      <a:pt x="2410" y="3423"/>
                    </a:lnTo>
                    <a:lnTo>
                      <a:pt x="2430" y="3432"/>
                    </a:lnTo>
                    <a:lnTo>
                      <a:pt x="2453" y="3433"/>
                    </a:lnTo>
                    <a:lnTo>
                      <a:pt x="2478" y="3430"/>
                    </a:lnTo>
                    <a:lnTo>
                      <a:pt x="2503" y="3423"/>
                    </a:lnTo>
                    <a:lnTo>
                      <a:pt x="2526" y="3410"/>
                    </a:lnTo>
                    <a:lnTo>
                      <a:pt x="2548" y="3392"/>
                    </a:lnTo>
                    <a:lnTo>
                      <a:pt x="2566" y="3371"/>
                    </a:lnTo>
                    <a:lnTo>
                      <a:pt x="2579" y="3348"/>
                    </a:lnTo>
                    <a:lnTo>
                      <a:pt x="2588" y="3323"/>
                    </a:lnTo>
                    <a:lnTo>
                      <a:pt x="2589" y="3298"/>
                    </a:lnTo>
                    <a:lnTo>
                      <a:pt x="2588" y="3275"/>
                    </a:lnTo>
                    <a:lnTo>
                      <a:pt x="2579" y="3253"/>
                    </a:lnTo>
                    <a:lnTo>
                      <a:pt x="2566" y="3236"/>
                    </a:lnTo>
                    <a:lnTo>
                      <a:pt x="2265" y="2938"/>
                    </a:lnTo>
                    <a:lnTo>
                      <a:pt x="2249" y="2917"/>
                    </a:lnTo>
                    <a:lnTo>
                      <a:pt x="2240" y="2894"/>
                    </a:lnTo>
                    <a:lnTo>
                      <a:pt x="2236" y="2868"/>
                    </a:lnTo>
                    <a:lnTo>
                      <a:pt x="2240" y="2843"/>
                    </a:lnTo>
                    <a:lnTo>
                      <a:pt x="2249" y="2820"/>
                    </a:lnTo>
                    <a:lnTo>
                      <a:pt x="2265" y="2799"/>
                    </a:lnTo>
                    <a:lnTo>
                      <a:pt x="2287" y="2783"/>
                    </a:lnTo>
                    <a:lnTo>
                      <a:pt x="2310" y="2774"/>
                    </a:lnTo>
                    <a:lnTo>
                      <a:pt x="2335" y="2771"/>
                    </a:lnTo>
                    <a:lnTo>
                      <a:pt x="2360" y="2774"/>
                    </a:lnTo>
                    <a:lnTo>
                      <a:pt x="2385" y="2783"/>
                    </a:lnTo>
                    <a:lnTo>
                      <a:pt x="2405" y="2799"/>
                    </a:lnTo>
                    <a:lnTo>
                      <a:pt x="2706" y="3097"/>
                    </a:lnTo>
                    <a:lnTo>
                      <a:pt x="2723" y="3110"/>
                    </a:lnTo>
                    <a:lnTo>
                      <a:pt x="2745" y="3119"/>
                    </a:lnTo>
                    <a:lnTo>
                      <a:pt x="2768" y="3120"/>
                    </a:lnTo>
                    <a:lnTo>
                      <a:pt x="2793" y="3119"/>
                    </a:lnTo>
                    <a:lnTo>
                      <a:pt x="2818" y="3110"/>
                    </a:lnTo>
                    <a:lnTo>
                      <a:pt x="2841" y="3097"/>
                    </a:lnTo>
                    <a:lnTo>
                      <a:pt x="2863" y="3080"/>
                    </a:lnTo>
                    <a:lnTo>
                      <a:pt x="2881" y="3058"/>
                    </a:lnTo>
                    <a:lnTo>
                      <a:pt x="2894" y="3035"/>
                    </a:lnTo>
                    <a:lnTo>
                      <a:pt x="2901" y="3010"/>
                    </a:lnTo>
                    <a:lnTo>
                      <a:pt x="2904" y="2985"/>
                    </a:lnTo>
                    <a:lnTo>
                      <a:pt x="2901" y="2962"/>
                    </a:lnTo>
                    <a:lnTo>
                      <a:pt x="2894" y="2942"/>
                    </a:lnTo>
                    <a:lnTo>
                      <a:pt x="2881" y="2923"/>
                    </a:lnTo>
                    <a:lnTo>
                      <a:pt x="2580" y="2626"/>
                    </a:lnTo>
                    <a:lnTo>
                      <a:pt x="2564" y="2604"/>
                    </a:lnTo>
                    <a:lnTo>
                      <a:pt x="2554" y="2581"/>
                    </a:lnTo>
                    <a:lnTo>
                      <a:pt x="2551" y="2555"/>
                    </a:lnTo>
                    <a:lnTo>
                      <a:pt x="2554" y="2531"/>
                    </a:lnTo>
                    <a:lnTo>
                      <a:pt x="2564" y="2507"/>
                    </a:lnTo>
                    <a:lnTo>
                      <a:pt x="2580" y="2487"/>
                    </a:lnTo>
                    <a:lnTo>
                      <a:pt x="2602" y="2471"/>
                    </a:lnTo>
                    <a:lnTo>
                      <a:pt x="2626" y="2461"/>
                    </a:lnTo>
                    <a:lnTo>
                      <a:pt x="2650" y="2458"/>
                    </a:lnTo>
                    <a:lnTo>
                      <a:pt x="2675" y="2461"/>
                    </a:lnTo>
                    <a:lnTo>
                      <a:pt x="2698" y="2471"/>
                    </a:lnTo>
                    <a:lnTo>
                      <a:pt x="2720" y="2487"/>
                    </a:lnTo>
                    <a:lnTo>
                      <a:pt x="3021" y="2784"/>
                    </a:lnTo>
                    <a:lnTo>
                      <a:pt x="3038" y="2797"/>
                    </a:lnTo>
                    <a:lnTo>
                      <a:pt x="3060" y="2806"/>
                    </a:lnTo>
                    <a:lnTo>
                      <a:pt x="3084" y="2809"/>
                    </a:lnTo>
                    <a:lnTo>
                      <a:pt x="3108" y="2806"/>
                    </a:lnTo>
                    <a:lnTo>
                      <a:pt x="3132" y="2797"/>
                    </a:lnTo>
                    <a:lnTo>
                      <a:pt x="3156" y="2785"/>
                    </a:lnTo>
                    <a:lnTo>
                      <a:pt x="3178" y="2767"/>
                    </a:lnTo>
                    <a:lnTo>
                      <a:pt x="3196" y="2745"/>
                    </a:lnTo>
                    <a:lnTo>
                      <a:pt x="3209" y="2722"/>
                    </a:lnTo>
                    <a:lnTo>
                      <a:pt x="3216" y="2697"/>
                    </a:lnTo>
                    <a:lnTo>
                      <a:pt x="3219" y="2674"/>
                    </a:lnTo>
                    <a:lnTo>
                      <a:pt x="3216" y="2651"/>
                    </a:lnTo>
                    <a:lnTo>
                      <a:pt x="3209" y="2629"/>
                    </a:lnTo>
                    <a:lnTo>
                      <a:pt x="3194" y="2610"/>
                    </a:lnTo>
                    <a:lnTo>
                      <a:pt x="2895" y="2313"/>
                    </a:lnTo>
                    <a:lnTo>
                      <a:pt x="2879" y="2292"/>
                    </a:lnTo>
                    <a:lnTo>
                      <a:pt x="2869" y="2268"/>
                    </a:lnTo>
                    <a:lnTo>
                      <a:pt x="2866" y="2244"/>
                    </a:lnTo>
                    <a:lnTo>
                      <a:pt x="2869" y="2219"/>
                    </a:lnTo>
                    <a:lnTo>
                      <a:pt x="2879" y="2194"/>
                    </a:lnTo>
                    <a:lnTo>
                      <a:pt x="2895" y="2174"/>
                    </a:lnTo>
                    <a:lnTo>
                      <a:pt x="2916" y="2158"/>
                    </a:lnTo>
                    <a:lnTo>
                      <a:pt x="2939" y="2148"/>
                    </a:lnTo>
                    <a:lnTo>
                      <a:pt x="2965" y="2145"/>
                    </a:lnTo>
                    <a:lnTo>
                      <a:pt x="2990" y="2148"/>
                    </a:lnTo>
                    <a:lnTo>
                      <a:pt x="3014" y="2158"/>
                    </a:lnTo>
                    <a:lnTo>
                      <a:pt x="3034" y="2174"/>
                    </a:lnTo>
                    <a:lnTo>
                      <a:pt x="3334" y="2471"/>
                    </a:lnTo>
                    <a:lnTo>
                      <a:pt x="3353" y="2486"/>
                    </a:lnTo>
                    <a:lnTo>
                      <a:pt x="3374" y="2493"/>
                    </a:lnTo>
                    <a:lnTo>
                      <a:pt x="3399" y="2496"/>
                    </a:lnTo>
                    <a:lnTo>
                      <a:pt x="3422" y="2493"/>
                    </a:lnTo>
                    <a:lnTo>
                      <a:pt x="3447" y="2486"/>
                    </a:lnTo>
                    <a:lnTo>
                      <a:pt x="3470" y="2473"/>
                    </a:lnTo>
                    <a:lnTo>
                      <a:pt x="3492" y="2455"/>
                    </a:lnTo>
                    <a:lnTo>
                      <a:pt x="3511" y="2434"/>
                    </a:lnTo>
                    <a:lnTo>
                      <a:pt x="3523" y="2409"/>
                    </a:lnTo>
                    <a:lnTo>
                      <a:pt x="3531" y="2386"/>
                    </a:lnTo>
                    <a:lnTo>
                      <a:pt x="3534" y="2361"/>
                    </a:lnTo>
                    <a:lnTo>
                      <a:pt x="3531" y="2338"/>
                    </a:lnTo>
                    <a:lnTo>
                      <a:pt x="3523" y="2316"/>
                    </a:lnTo>
                    <a:lnTo>
                      <a:pt x="3509" y="2299"/>
                    </a:lnTo>
                    <a:lnTo>
                      <a:pt x="3507" y="2296"/>
                    </a:lnTo>
                    <a:lnTo>
                      <a:pt x="3499" y="2287"/>
                    </a:lnTo>
                    <a:lnTo>
                      <a:pt x="3486" y="2274"/>
                    </a:lnTo>
                    <a:lnTo>
                      <a:pt x="3469" y="2257"/>
                    </a:lnTo>
                    <a:lnTo>
                      <a:pt x="3447" y="2235"/>
                    </a:lnTo>
                    <a:lnTo>
                      <a:pt x="3420" y="2209"/>
                    </a:lnTo>
                    <a:lnTo>
                      <a:pt x="3391" y="2180"/>
                    </a:lnTo>
                    <a:lnTo>
                      <a:pt x="3358" y="2147"/>
                    </a:lnTo>
                    <a:lnTo>
                      <a:pt x="3321" y="2110"/>
                    </a:lnTo>
                    <a:lnTo>
                      <a:pt x="3282" y="2071"/>
                    </a:lnTo>
                    <a:lnTo>
                      <a:pt x="3240" y="2029"/>
                    </a:lnTo>
                    <a:lnTo>
                      <a:pt x="3196" y="1986"/>
                    </a:lnTo>
                    <a:lnTo>
                      <a:pt x="3149" y="1940"/>
                    </a:lnTo>
                    <a:lnTo>
                      <a:pt x="3101" y="1892"/>
                    </a:lnTo>
                    <a:lnTo>
                      <a:pt x="3051" y="1843"/>
                    </a:lnTo>
                    <a:lnTo>
                      <a:pt x="3002" y="1792"/>
                    </a:lnTo>
                    <a:lnTo>
                      <a:pt x="2949" y="1741"/>
                    </a:lnTo>
                    <a:lnTo>
                      <a:pt x="2898" y="1689"/>
                    </a:lnTo>
                    <a:lnTo>
                      <a:pt x="2846" y="1638"/>
                    </a:lnTo>
                    <a:lnTo>
                      <a:pt x="2795" y="1586"/>
                    </a:lnTo>
                    <a:lnTo>
                      <a:pt x="2742" y="1535"/>
                    </a:lnTo>
                    <a:lnTo>
                      <a:pt x="2691" y="1485"/>
                    </a:lnTo>
                    <a:lnTo>
                      <a:pt x="2642" y="1434"/>
                    </a:lnTo>
                    <a:lnTo>
                      <a:pt x="2592" y="1386"/>
                    </a:lnTo>
                    <a:lnTo>
                      <a:pt x="2545" y="1340"/>
                    </a:lnTo>
                    <a:lnTo>
                      <a:pt x="2500" y="1295"/>
                    </a:lnTo>
                    <a:lnTo>
                      <a:pt x="2456" y="1252"/>
                    </a:lnTo>
                    <a:lnTo>
                      <a:pt x="2415" y="1211"/>
                    </a:lnTo>
                    <a:lnTo>
                      <a:pt x="2378" y="1173"/>
                    </a:lnTo>
                    <a:lnTo>
                      <a:pt x="2343" y="1140"/>
                    </a:lnTo>
                    <a:lnTo>
                      <a:pt x="2310" y="1108"/>
                    </a:lnTo>
                    <a:lnTo>
                      <a:pt x="2283" y="1081"/>
                    </a:lnTo>
                    <a:lnTo>
                      <a:pt x="2258" y="1057"/>
                    </a:lnTo>
                    <a:lnTo>
                      <a:pt x="2238" y="1037"/>
                    </a:lnTo>
                    <a:lnTo>
                      <a:pt x="2230" y="1031"/>
                    </a:lnTo>
                    <a:lnTo>
                      <a:pt x="2221" y="1023"/>
                    </a:lnTo>
                    <a:lnTo>
                      <a:pt x="2211" y="1017"/>
                    </a:lnTo>
                    <a:lnTo>
                      <a:pt x="2198" y="1010"/>
                    </a:lnTo>
                    <a:lnTo>
                      <a:pt x="2184" y="1007"/>
                    </a:lnTo>
                    <a:lnTo>
                      <a:pt x="2166" y="1005"/>
                    </a:lnTo>
                    <a:lnTo>
                      <a:pt x="2146" y="1008"/>
                    </a:lnTo>
                    <a:lnTo>
                      <a:pt x="2124" y="1017"/>
                    </a:lnTo>
                    <a:lnTo>
                      <a:pt x="2099" y="1030"/>
                    </a:lnTo>
                    <a:lnTo>
                      <a:pt x="2073" y="1050"/>
                    </a:lnTo>
                    <a:lnTo>
                      <a:pt x="2042" y="1078"/>
                    </a:lnTo>
                    <a:lnTo>
                      <a:pt x="2009" y="1114"/>
                    </a:lnTo>
                    <a:lnTo>
                      <a:pt x="1978" y="1154"/>
                    </a:lnTo>
                    <a:lnTo>
                      <a:pt x="1953" y="1196"/>
                    </a:lnTo>
                    <a:lnTo>
                      <a:pt x="1816" y="1447"/>
                    </a:lnTo>
                    <a:lnTo>
                      <a:pt x="1800" y="1473"/>
                    </a:lnTo>
                    <a:lnTo>
                      <a:pt x="1780" y="1501"/>
                    </a:lnTo>
                    <a:lnTo>
                      <a:pt x="1753" y="1528"/>
                    </a:lnTo>
                    <a:lnTo>
                      <a:pt x="1708" y="1567"/>
                    </a:lnTo>
                    <a:lnTo>
                      <a:pt x="1660" y="1599"/>
                    </a:lnTo>
                    <a:lnTo>
                      <a:pt x="1609" y="1624"/>
                    </a:lnTo>
                    <a:lnTo>
                      <a:pt x="1558" y="1640"/>
                    </a:lnTo>
                    <a:lnTo>
                      <a:pt x="1504" y="1648"/>
                    </a:lnTo>
                    <a:lnTo>
                      <a:pt x="1450" y="1648"/>
                    </a:lnTo>
                    <a:lnTo>
                      <a:pt x="1396" y="1640"/>
                    </a:lnTo>
                    <a:lnTo>
                      <a:pt x="1349" y="1625"/>
                    </a:lnTo>
                    <a:lnTo>
                      <a:pt x="1305" y="1605"/>
                    </a:lnTo>
                    <a:lnTo>
                      <a:pt x="1263" y="1580"/>
                    </a:lnTo>
                    <a:lnTo>
                      <a:pt x="1227" y="1551"/>
                    </a:lnTo>
                    <a:lnTo>
                      <a:pt x="1192" y="1517"/>
                    </a:lnTo>
                    <a:lnTo>
                      <a:pt x="1163" y="1477"/>
                    </a:lnTo>
                    <a:lnTo>
                      <a:pt x="1138" y="1435"/>
                    </a:lnTo>
                    <a:lnTo>
                      <a:pt x="1122" y="1401"/>
                    </a:lnTo>
                    <a:lnTo>
                      <a:pt x="1111" y="1364"/>
                    </a:lnTo>
                    <a:lnTo>
                      <a:pt x="1104" y="1330"/>
                    </a:lnTo>
                    <a:lnTo>
                      <a:pt x="1104" y="1298"/>
                    </a:lnTo>
                    <a:lnTo>
                      <a:pt x="1107" y="1266"/>
                    </a:lnTo>
                    <a:lnTo>
                      <a:pt x="1117" y="1238"/>
                    </a:lnTo>
                    <a:lnTo>
                      <a:pt x="1521" y="291"/>
                    </a:lnTo>
                    <a:lnTo>
                      <a:pt x="1536" y="265"/>
                    </a:lnTo>
                    <a:lnTo>
                      <a:pt x="1553" y="238"/>
                    </a:lnTo>
                    <a:lnTo>
                      <a:pt x="1575" y="210"/>
                    </a:lnTo>
                    <a:lnTo>
                      <a:pt x="1602" y="181"/>
                    </a:lnTo>
                    <a:lnTo>
                      <a:pt x="1616" y="168"/>
                    </a:lnTo>
                    <a:lnTo>
                      <a:pt x="1634" y="152"/>
                    </a:lnTo>
                    <a:lnTo>
                      <a:pt x="1656" y="135"/>
                    </a:lnTo>
                    <a:lnTo>
                      <a:pt x="1682" y="116"/>
                    </a:lnTo>
                    <a:lnTo>
                      <a:pt x="1711" y="96"/>
                    </a:lnTo>
                    <a:lnTo>
                      <a:pt x="1745" y="77"/>
                    </a:lnTo>
                    <a:lnTo>
                      <a:pt x="1781" y="58"/>
                    </a:lnTo>
                    <a:lnTo>
                      <a:pt x="1822" y="41"/>
                    </a:lnTo>
                    <a:lnTo>
                      <a:pt x="1866" y="26"/>
                    </a:lnTo>
                    <a:lnTo>
                      <a:pt x="1914" y="14"/>
                    </a:lnTo>
                    <a:lnTo>
                      <a:pt x="1963" y="4"/>
                    </a:lnTo>
                    <a:lnTo>
                      <a:pt x="2019" y="0"/>
                    </a:lnTo>
                    <a:lnTo>
                      <a:pt x="207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75" name="Google Shape;575;p5"/>
              <p:cNvSpPr/>
              <p:nvPr/>
            </p:nvSpPr>
            <p:spPr>
              <a:xfrm>
                <a:off x="5649913" y="2486025"/>
                <a:ext cx="1169988" cy="1163637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464" extrusionOk="0">
                    <a:moveTo>
                      <a:pt x="997" y="934"/>
                    </a:moveTo>
                    <a:lnTo>
                      <a:pt x="960" y="938"/>
                    </a:lnTo>
                    <a:lnTo>
                      <a:pt x="926" y="950"/>
                    </a:lnTo>
                    <a:lnTo>
                      <a:pt x="895" y="970"/>
                    </a:lnTo>
                    <a:lnTo>
                      <a:pt x="871" y="995"/>
                    </a:lnTo>
                    <a:lnTo>
                      <a:pt x="850" y="1025"/>
                    </a:lnTo>
                    <a:lnTo>
                      <a:pt x="838" y="1059"/>
                    </a:lnTo>
                    <a:lnTo>
                      <a:pt x="834" y="1095"/>
                    </a:lnTo>
                    <a:lnTo>
                      <a:pt x="838" y="1133"/>
                    </a:lnTo>
                    <a:lnTo>
                      <a:pt x="850" y="1167"/>
                    </a:lnTo>
                    <a:lnTo>
                      <a:pt x="871" y="1196"/>
                    </a:lnTo>
                    <a:lnTo>
                      <a:pt x="895" y="1221"/>
                    </a:lnTo>
                    <a:lnTo>
                      <a:pt x="926" y="1240"/>
                    </a:lnTo>
                    <a:lnTo>
                      <a:pt x="960" y="1253"/>
                    </a:lnTo>
                    <a:lnTo>
                      <a:pt x="997" y="1257"/>
                    </a:lnTo>
                    <a:lnTo>
                      <a:pt x="1034" y="1253"/>
                    </a:lnTo>
                    <a:lnTo>
                      <a:pt x="1069" y="1240"/>
                    </a:lnTo>
                    <a:lnTo>
                      <a:pt x="1098" y="1221"/>
                    </a:lnTo>
                    <a:lnTo>
                      <a:pt x="1123" y="1196"/>
                    </a:lnTo>
                    <a:lnTo>
                      <a:pt x="1143" y="1166"/>
                    </a:lnTo>
                    <a:lnTo>
                      <a:pt x="1155" y="1133"/>
                    </a:lnTo>
                    <a:lnTo>
                      <a:pt x="1159" y="1095"/>
                    </a:lnTo>
                    <a:lnTo>
                      <a:pt x="1155" y="1059"/>
                    </a:lnTo>
                    <a:lnTo>
                      <a:pt x="1143" y="1025"/>
                    </a:lnTo>
                    <a:lnTo>
                      <a:pt x="1123" y="995"/>
                    </a:lnTo>
                    <a:lnTo>
                      <a:pt x="1098" y="970"/>
                    </a:lnTo>
                    <a:lnTo>
                      <a:pt x="1069" y="950"/>
                    </a:lnTo>
                    <a:lnTo>
                      <a:pt x="1034" y="938"/>
                    </a:lnTo>
                    <a:lnTo>
                      <a:pt x="997" y="934"/>
                    </a:lnTo>
                    <a:close/>
                    <a:moveTo>
                      <a:pt x="493" y="0"/>
                    </a:moveTo>
                    <a:lnTo>
                      <a:pt x="526" y="6"/>
                    </a:lnTo>
                    <a:lnTo>
                      <a:pt x="558" y="17"/>
                    </a:lnTo>
                    <a:lnTo>
                      <a:pt x="589" y="35"/>
                    </a:lnTo>
                    <a:lnTo>
                      <a:pt x="617" y="56"/>
                    </a:lnTo>
                    <a:lnTo>
                      <a:pt x="1418" y="852"/>
                    </a:lnTo>
                    <a:lnTo>
                      <a:pt x="1439" y="879"/>
                    </a:lnTo>
                    <a:lnTo>
                      <a:pt x="1457" y="910"/>
                    </a:lnTo>
                    <a:lnTo>
                      <a:pt x="1469" y="941"/>
                    </a:lnTo>
                    <a:lnTo>
                      <a:pt x="1474" y="975"/>
                    </a:lnTo>
                    <a:lnTo>
                      <a:pt x="1474" y="1008"/>
                    </a:lnTo>
                    <a:lnTo>
                      <a:pt x="1469" y="1041"/>
                    </a:lnTo>
                    <a:lnTo>
                      <a:pt x="1457" y="1073"/>
                    </a:lnTo>
                    <a:lnTo>
                      <a:pt x="1439" y="1102"/>
                    </a:lnTo>
                    <a:lnTo>
                      <a:pt x="1418" y="1130"/>
                    </a:lnTo>
                    <a:lnTo>
                      <a:pt x="1137" y="1408"/>
                    </a:lnTo>
                    <a:lnTo>
                      <a:pt x="1110" y="1431"/>
                    </a:lnTo>
                    <a:lnTo>
                      <a:pt x="1079" y="1447"/>
                    </a:lnTo>
                    <a:lnTo>
                      <a:pt x="1047" y="1459"/>
                    </a:lnTo>
                    <a:lnTo>
                      <a:pt x="1013" y="1464"/>
                    </a:lnTo>
                    <a:lnTo>
                      <a:pt x="980" y="1464"/>
                    </a:lnTo>
                    <a:lnTo>
                      <a:pt x="948" y="1459"/>
                    </a:lnTo>
                    <a:lnTo>
                      <a:pt x="914" y="1447"/>
                    </a:lnTo>
                    <a:lnTo>
                      <a:pt x="885" y="1431"/>
                    </a:lnTo>
                    <a:lnTo>
                      <a:pt x="857" y="1408"/>
                    </a:lnTo>
                    <a:lnTo>
                      <a:pt x="57" y="613"/>
                    </a:lnTo>
                    <a:lnTo>
                      <a:pt x="33" y="585"/>
                    </a:lnTo>
                    <a:lnTo>
                      <a:pt x="16" y="556"/>
                    </a:lnTo>
                    <a:lnTo>
                      <a:pt x="6" y="524"/>
                    </a:lnTo>
                    <a:lnTo>
                      <a:pt x="0" y="491"/>
                    </a:lnTo>
                    <a:lnTo>
                      <a:pt x="0" y="458"/>
                    </a:lnTo>
                    <a:lnTo>
                      <a:pt x="6" y="424"/>
                    </a:lnTo>
                    <a:lnTo>
                      <a:pt x="16" y="392"/>
                    </a:lnTo>
                    <a:lnTo>
                      <a:pt x="33" y="362"/>
                    </a:lnTo>
                    <a:lnTo>
                      <a:pt x="57" y="334"/>
                    </a:lnTo>
                    <a:lnTo>
                      <a:pt x="337" y="56"/>
                    </a:lnTo>
                    <a:lnTo>
                      <a:pt x="364" y="35"/>
                    </a:lnTo>
                    <a:lnTo>
                      <a:pt x="394" y="17"/>
                    </a:lnTo>
                    <a:lnTo>
                      <a:pt x="426" y="6"/>
                    </a:lnTo>
                    <a:lnTo>
                      <a:pt x="459" y="0"/>
                    </a:lnTo>
                    <a:lnTo>
                      <a:pt x="49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cxnSp>
        <p:nvCxnSpPr>
          <p:cNvPr id="576" name="Google Shape;576;p5"/>
          <p:cNvCxnSpPr/>
          <p:nvPr/>
        </p:nvCxnSpPr>
        <p:spPr>
          <a:xfrm>
            <a:off x="6019997" y="4289442"/>
            <a:ext cx="0" cy="704986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oval" w="lg" len="lg"/>
          </a:ln>
        </p:spPr>
      </p:cxnSp>
      <p:sp>
        <p:nvSpPr>
          <p:cNvPr id="577" name="Google Shape;577;p5"/>
          <p:cNvSpPr/>
          <p:nvPr/>
        </p:nvSpPr>
        <p:spPr>
          <a:xfrm>
            <a:off x="3306747" y="3490482"/>
            <a:ext cx="247775" cy="206600"/>
          </a:xfrm>
          <a:custGeom>
            <a:avLst/>
            <a:gdLst/>
            <a:ahLst/>
            <a:cxnLst/>
            <a:rect l="l" t="t" r="r" b="b"/>
            <a:pathLst>
              <a:path w="4766" h="3974" extrusionOk="0">
                <a:moveTo>
                  <a:pt x="2121" y="2147"/>
                </a:moveTo>
                <a:lnTo>
                  <a:pt x="2714" y="2147"/>
                </a:lnTo>
                <a:lnTo>
                  <a:pt x="2805" y="2153"/>
                </a:lnTo>
                <a:lnTo>
                  <a:pt x="2894" y="2166"/>
                </a:lnTo>
                <a:lnTo>
                  <a:pt x="2979" y="2187"/>
                </a:lnTo>
                <a:lnTo>
                  <a:pt x="3061" y="2218"/>
                </a:lnTo>
                <a:lnTo>
                  <a:pt x="3140" y="2254"/>
                </a:lnTo>
                <a:lnTo>
                  <a:pt x="3214" y="2299"/>
                </a:lnTo>
                <a:lnTo>
                  <a:pt x="3282" y="2350"/>
                </a:lnTo>
                <a:lnTo>
                  <a:pt x="3347" y="2408"/>
                </a:lnTo>
                <a:lnTo>
                  <a:pt x="3404" y="2470"/>
                </a:lnTo>
                <a:lnTo>
                  <a:pt x="3455" y="2539"/>
                </a:lnTo>
                <a:lnTo>
                  <a:pt x="3501" y="2613"/>
                </a:lnTo>
                <a:lnTo>
                  <a:pt x="3539" y="2690"/>
                </a:lnTo>
                <a:lnTo>
                  <a:pt x="3568" y="2771"/>
                </a:lnTo>
                <a:lnTo>
                  <a:pt x="3590" y="2856"/>
                </a:lnTo>
                <a:lnTo>
                  <a:pt x="3605" y="2944"/>
                </a:lnTo>
                <a:lnTo>
                  <a:pt x="3609" y="3035"/>
                </a:lnTo>
                <a:lnTo>
                  <a:pt x="3609" y="3753"/>
                </a:lnTo>
                <a:lnTo>
                  <a:pt x="3603" y="3753"/>
                </a:lnTo>
                <a:lnTo>
                  <a:pt x="3558" y="3777"/>
                </a:lnTo>
                <a:lnTo>
                  <a:pt x="3549" y="3781"/>
                </a:lnTo>
                <a:lnTo>
                  <a:pt x="3534" y="3788"/>
                </a:lnTo>
                <a:lnTo>
                  <a:pt x="3511" y="3797"/>
                </a:lnTo>
                <a:lnTo>
                  <a:pt x="3482" y="3810"/>
                </a:lnTo>
                <a:lnTo>
                  <a:pt x="3445" y="3823"/>
                </a:lnTo>
                <a:lnTo>
                  <a:pt x="3403" y="3839"/>
                </a:lnTo>
                <a:lnTo>
                  <a:pt x="3351" y="3855"/>
                </a:lnTo>
                <a:lnTo>
                  <a:pt x="3294" y="3871"/>
                </a:lnTo>
                <a:lnTo>
                  <a:pt x="3231" y="3888"/>
                </a:lnTo>
                <a:lnTo>
                  <a:pt x="3161" y="3906"/>
                </a:lnTo>
                <a:lnTo>
                  <a:pt x="3083" y="3920"/>
                </a:lnTo>
                <a:lnTo>
                  <a:pt x="3001" y="3935"/>
                </a:lnTo>
                <a:lnTo>
                  <a:pt x="2912" y="3948"/>
                </a:lnTo>
                <a:lnTo>
                  <a:pt x="2817" y="3959"/>
                </a:lnTo>
                <a:lnTo>
                  <a:pt x="2716" y="3967"/>
                </a:lnTo>
                <a:lnTo>
                  <a:pt x="2608" y="3973"/>
                </a:lnTo>
                <a:lnTo>
                  <a:pt x="2495" y="3974"/>
                </a:lnTo>
                <a:lnTo>
                  <a:pt x="2391" y="3973"/>
                </a:lnTo>
                <a:lnTo>
                  <a:pt x="2284" y="3968"/>
                </a:lnTo>
                <a:lnTo>
                  <a:pt x="2173" y="3959"/>
                </a:lnTo>
                <a:lnTo>
                  <a:pt x="2057" y="3948"/>
                </a:lnTo>
                <a:lnTo>
                  <a:pt x="1937" y="3932"/>
                </a:lnTo>
                <a:lnTo>
                  <a:pt x="1813" y="3912"/>
                </a:lnTo>
                <a:lnTo>
                  <a:pt x="1685" y="3887"/>
                </a:lnTo>
                <a:lnTo>
                  <a:pt x="1553" y="3856"/>
                </a:lnTo>
                <a:lnTo>
                  <a:pt x="1417" y="3822"/>
                </a:lnTo>
                <a:lnTo>
                  <a:pt x="1278" y="3780"/>
                </a:lnTo>
                <a:lnTo>
                  <a:pt x="1228" y="3765"/>
                </a:lnTo>
                <a:lnTo>
                  <a:pt x="1225" y="3753"/>
                </a:lnTo>
                <a:lnTo>
                  <a:pt x="1225" y="3035"/>
                </a:lnTo>
                <a:lnTo>
                  <a:pt x="1231" y="2944"/>
                </a:lnTo>
                <a:lnTo>
                  <a:pt x="1244" y="2856"/>
                </a:lnTo>
                <a:lnTo>
                  <a:pt x="1266" y="2771"/>
                </a:lnTo>
                <a:lnTo>
                  <a:pt x="1297" y="2690"/>
                </a:lnTo>
                <a:lnTo>
                  <a:pt x="1334" y="2613"/>
                </a:lnTo>
                <a:lnTo>
                  <a:pt x="1379" y="2539"/>
                </a:lnTo>
                <a:lnTo>
                  <a:pt x="1430" y="2470"/>
                </a:lnTo>
                <a:lnTo>
                  <a:pt x="1489" y="2408"/>
                </a:lnTo>
                <a:lnTo>
                  <a:pt x="1552" y="2350"/>
                </a:lnTo>
                <a:lnTo>
                  <a:pt x="1621" y="2299"/>
                </a:lnTo>
                <a:lnTo>
                  <a:pt x="1695" y="2254"/>
                </a:lnTo>
                <a:lnTo>
                  <a:pt x="1773" y="2218"/>
                </a:lnTo>
                <a:lnTo>
                  <a:pt x="1855" y="2187"/>
                </a:lnTo>
                <a:lnTo>
                  <a:pt x="1941" y="2166"/>
                </a:lnTo>
                <a:lnTo>
                  <a:pt x="2029" y="2153"/>
                </a:lnTo>
                <a:lnTo>
                  <a:pt x="2121" y="2147"/>
                </a:lnTo>
                <a:close/>
                <a:moveTo>
                  <a:pt x="3282" y="1433"/>
                </a:moveTo>
                <a:lnTo>
                  <a:pt x="3870" y="1433"/>
                </a:lnTo>
                <a:lnTo>
                  <a:pt x="3962" y="1437"/>
                </a:lnTo>
                <a:lnTo>
                  <a:pt x="4050" y="1450"/>
                </a:lnTo>
                <a:lnTo>
                  <a:pt x="4136" y="1472"/>
                </a:lnTo>
                <a:lnTo>
                  <a:pt x="4218" y="1502"/>
                </a:lnTo>
                <a:lnTo>
                  <a:pt x="4296" y="1540"/>
                </a:lnTo>
                <a:lnTo>
                  <a:pt x="4370" y="1584"/>
                </a:lnTo>
                <a:lnTo>
                  <a:pt x="4439" y="1635"/>
                </a:lnTo>
                <a:lnTo>
                  <a:pt x="4502" y="1693"/>
                </a:lnTo>
                <a:lnTo>
                  <a:pt x="4561" y="1755"/>
                </a:lnTo>
                <a:lnTo>
                  <a:pt x="4612" y="1823"/>
                </a:lnTo>
                <a:lnTo>
                  <a:pt x="4657" y="1897"/>
                </a:lnTo>
                <a:lnTo>
                  <a:pt x="4694" y="1974"/>
                </a:lnTo>
                <a:lnTo>
                  <a:pt x="4725" y="2055"/>
                </a:lnTo>
                <a:lnTo>
                  <a:pt x="4747" y="2141"/>
                </a:lnTo>
                <a:lnTo>
                  <a:pt x="4760" y="2228"/>
                </a:lnTo>
                <a:lnTo>
                  <a:pt x="4766" y="2320"/>
                </a:lnTo>
                <a:lnTo>
                  <a:pt x="4766" y="3038"/>
                </a:lnTo>
                <a:lnTo>
                  <a:pt x="4760" y="3038"/>
                </a:lnTo>
                <a:lnTo>
                  <a:pt x="4713" y="3061"/>
                </a:lnTo>
                <a:lnTo>
                  <a:pt x="4706" y="3065"/>
                </a:lnTo>
                <a:lnTo>
                  <a:pt x="4691" y="3073"/>
                </a:lnTo>
                <a:lnTo>
                  <a:pt x="4669" y="3081"/>
                </a:lnTo>
                <a:lnTo>
                  <a:pt x="4640" y="3095"/>
                </a:lnTo>
                <a:lnTo>
                  <a:pt x="4603" y="3108"/>
                </a:lnTo>
                <a:lnTo>
                  <a:pt x="4561" y="3124"/>
                </a:lnTo>
                <a:lnTo>
                  <a:pt x="4511" y="3139"/>
                </a:lnTo>
                <a:lnTo>
                  <a:pt x="4454" y="3155"/>
                </a:lnTo>
                <a:lnTo>
                  <a:pt x="4391" y="3173"/>
                </a:lnTo>
                <a:lnTo>
                  <a:pt x="4322" y="3189"/>
                </a:lnTo>
                <a:lnTo>
                  <a:pt x="4246" y="3205"/>
                </a:lnTo>
                <a:lnTo>
                  <a:pt x="4164" y="3219"/>
                </a:lnTo>
                <a:lnTo>
                  <a:pt x="4076" y="3232"/>
                </a:lnTo>
                <a:lnTo>
                  <a:pt x="3982" y="3243"/>
                </a:lnTo>
                <a:lnTo>
                  <a:pt x="3881" y="3251"/>
                </a:lnTo>
                <a:lnTo>
                  <a:pt x="3776" y="3257"/>
                </a:lnTo>
                <a:lnTo>
                  <a:pt x="3776" y="3035"/>
                </a:lnTo>
                <a:lnTo>
                  <a:pt x="3771" y="2942"/>
                </a:lnTo>
                <a:lnTo>
                  <a:pt x="3758" y="2849"/>
                </a:lnTo>
                <a:lnTo>
                  <a:pt x="3739" y="2761"/>
                </a:lnTo>
                <a:lnTo>
                  <a:pt x="3711" y="2674"/>
                </a:lnTo>
                <a:lnTo>
                  <a:pt x="3676" y="2591"/>
                </a:lnTo>
                <a:lnTo>
                  <a:pt x="3634" y="2513"/>
                </a:lnTo>
                <a:lnTo>
                  <a:pt x="3587" y="2437"/>
                </a:lnTo>
                <a:lnTo>
                  <a:pt x="3533" y="2366"/>
                </a:lnTo>
                <a:lnTo>
                  <a:pt x="3473" y="2301"/>
                </a:lnTo>
                <a:lnTo>
                  <a:pt x="3408" y="2240"/>
                </a:lnTo>
                <a:lnTo>
                  <a:pt x="3338" y="2185"/>
                </a:lnTo>
                <a:lnTo>
                  <a:pt x="3263" y="2135"/>
                </a:lnTo>
                <a:lnTo>
                  <a:pt x="3184" y="2093"/>
                </a:lnTo>
                <a:lnTo>
                  <a:pt x="3102" y="2057"/>
                </a:lnTo>
                <a:lnTo>
                  <a:pt x="3016" y="2028"/>
                </a:lnTo>
                <a:lnTo>
                  <a:pt x="3073" y="1968"/>
                </a:lnTo>
                <a:lnTo>
                  <a:pt x="3124" y="1903"/>
                </a:lnTo>
                <a:lnTo>
                  <a:pt x="3168" y="1833"/>
                </a:lnTo>
                <a:lnTo>
                  <a:pt x="3206" y="1761"/>
                </a:lnTo>
                <a:lnTo>
                  <a:pt x="3237" y="1684"/>
                </a:lnTo>
                <a:lnTo>
                  <a:pt x="3261" y="1603"/>
                </a:lnTo>
                <a:lnTo>
                  <a:pt x="3275" y="1518"/>
                </a:lnTo>
                <a:lnTo>
                  <a:pt x="3282" y="1433"/>
                </a:lnTo>
                <a:close/>
                <a:moveTo>
                  <a:pt x="895" y="1433"/>
                </a:moveTo>
                <a:lnTo>
                  <a:pt x="1488" y="1433"/>
                </a:lnTo>
                <a:lnTo>
                  <a:pt x="1553" y="1436"/>
                </a:lnTo>
                <a:lnTo>
                  <a:pt x="1561" y="1521"/>
                </a:lnTo>
                <a:lnTo>
                  <a:pt x="1575" y="1604"/>
                </a:lnTo>
                <a:lnTo>
                  <a:pt x="1599" y="1685"/>
                </a:lnTo>
                <a:lnTo>
                  <a:pt x="1630" y="1762"/>
                </a:lnTo>
                <a:lnTo>
                  <a:pt x="1668" y="1835"/>
                </a:lnTo>
                <a:lnTo>
                  <a:pt x="1712" y="1904"/>
                </a:lnTo>
                <a:lnTo>
                  <a:pt x="1763" y="1968"/>
                </a:lnTo>
                <a:lnTo>
                  <a:pt x="1818" y="2028"/>
                </a:lnTo>
                <a:lnTo>
                  <a:pt x="1733" y="2057"/>
                </a:lnTo>
                <a:lnTo>
                  <a:pt x="1650" y="2093"/>
                </a:lnTo>
                <a:lnTo>
                  <a:pt x="1571" y="2135"/>
                </a:lnTo>
                <a:lnTo>
                  <a:pt x="1498" y="2185"/>
                </a:lnTo>
                <a:lnTo>
                  <a:pt x="1427" y="2240"/>
                </a:lnTo>
                <a:lnTo>
                  <a:pt x="1362" y="2301"/>
                </a:lnTo>
                <a:lnTo>
                  <a:pt x="1303" y="2366"/>
                </a:lnTo>
                <a:lnTo>
                  <a:pt x="1249" y="2437"/>
                </a:lnTo>
                <a:lnTo>
                  <a:pt x="1201" y="2513"/>
                </a:lnTo>
                <a:lnTo>
                  <a:pt x="1160" y="2591"/>
                </a:lnTo>
                <a:lnTo>
                  <a:pt x="1124" y="2674"/>
                </a:lnTo>
                <a:lnTo>
                  <a:pt x="1097" y="2761"/>
                </a:lnTo>
                <a:lnTo>
                  <a:pt x="1076" y="2849"/>
                </a:lnTo>
                <a:lnTo>
                  <a:pt x="1064" y="2942"/>
                </a:lnTo>
                <a:lnTo>
                  <a:pt x="1060" y="3035"/>
                </a:lnTo>
                <a:lnTo>
                  <a:pt x="1060" y="3253"/>
                </a:lnTo>
                <a:lnTo>
                  <a:pt x="947" y="3244"/>
                </a:lnTo>
                <a:lnTo>
                  <a:pt x="832" y="3232"/>
                </a:lnTo>
                <a:lnTo>
                  <a:pt x="712" y="3216"/>
                </a:lnTo>
                <a:lnTo>
                  <a:pt x="587" y="3196"/>
                </a:lnTo>
                <a:lnTo>
                  <a:pt x="460" y="3171"/>
                </a:lnTo>
                <a:lnTo>
                  <a:pt x="328" y="3141"/>
                </a:lnTo>
                <a:lnTo>
                  <a:pt x="192" y="3106"/>
                </a:lnTo>
                <a:lnTo>
                  <a:pt x="51" y="3065"/>
                </a:lnTo>
                <a:lnTo>
                  <a:pt x="1" y="3050"/>
                </a:lnTo>
                <a:lnTo>
                  <a:pt x="0" y="3038"/>
                </a:lnTo>
                <a:lnTo>
                  <a:pt x="0" y="2320"/>
                </a:lnTo>
                <a:lnTo>
                  <a:pt x="4" y="2228"/>
                </a:lnTo>
                <a:lnTo>
                  <a:pt x="18" y="2141"/>
                </a:lnTo>
                <a:lnTo>
                  <a:pt x="41" y="2055"/>
                </a:lnTo>
                <a:lnTo>
                  <a:pt x="70" y="1974"/>
                </a:lnTo>
                <a:lnTo>
                  <a:pt x="108" y="1897"/>
                </a:lnTo>
                <a:lnTo>
                  <a:pt x="152" y="1823"/>
                </a:lnTo>
                <a:lnTo>
                  <a:pt x="205" y="1755"/>
                </a:lnTo>
                <a:lnTo>
                  <a:pt x="262" y="1693"/>
                </a:lnTo>
                <a:lnTo>
                  <a:pt x="326" y="1635"/>
                </a:lnTo>
                <a:lnTo>
                  <a:pt x="395" y="1584"/>
                </a:lnTo>
                <a:lnTo>
                  <a:pt x="469" y="1540"/>
                </a:lnTo>
                <a:lnTo>
                  <a:pt x="546" y="1502"/>
                </a:lnTo>
                <a:lnTo>
                  <a:pt x="630" y="1472"/>
                </a:lnTo>
                <a:lnTo>
                  <a:pt x="714" y="1450"/>
                </a:lnTo>
                <a:lnTo>
                  <a:pt x="804" y="1437"/>
                </a:lnTo>
                <a:lnTo>
                  <a:pt x="895" y="1433"/>
                </a:lnTo>
                <a:close/>
                <a:moveTo>
                  <a:pt x="2417" y="714"/>
                </a:moveTo>
                <a:lnTo>
                  <a:pt x="2493" y="719"/>
                </a:lnTo>
                <a:lnTo>
                  <a:pt x="2568" y="730"/>
                </a:lnTo>
                <a:lnTo>
                  <a:pt x="2638" y="751"/>
                </a:lnTo>
                <a:lnTo>
                  <a:pt x="2706" y="777"/>
                </a:lnTo>
                <a:lnTo>
                  <a:pt x="2770" y="810"/>
                </a:lnTo>
                <a:lnTo>
                  <a:pt x="2830" y="848"/>
                </a:lnTo>
                <a:lnTo>
                  <a:pt x="2886" y="893"/>
                </a:lnTo>
                <a:lnTo>
                  <a:pt x="2937" y="944"/>
                </a:lnTo>
                <a:lnTo>
                  <a:pt x="2981" y="999"/>
                </a:lnTo>
                <a:lnTo>
                  <a:pt x="3020" y="1058"/>
                </a:lnTo>
                <a:lnTo>
                  <a:pt x="3054" y="1121"/>
                </a:lnTo>
                <a:lnTo>
                  <a:pt x="3080" y="1189"/>
                </a:lnTo>
                <a:lnTo>
                  <a:pt x="3101" y="1259"/>
                </a:lnTo>
                <a:lnTo>
                  <a:pt x="3113" y="1333"/>
                </a:lnTo>
                <a:lnTo>
                  <a:pt x="3117" y="1408"/>
                </a:lnTo>
                <a:lnTo>
                  <a:pt x="3113" y="1484"/>
                </a:lnTo>
                <a:lnTo>
                  <a:pt x="3101" y="1556"/>
                </a:lnTo>
                <a:lnTo>
                  <a:pt x="3080" y="1626"/>
                </a:lnTo>
                <a:lnTo>
                  <a:pt x="3054" y="1694"/>
                </a:lnTo>
                <a:lnTo>
                  <a:pt x="3020" y="1758"/>
                </a:lnTo>
                <a:lnTo>
                  <a:pt x="2981" y="1816"/>
                </a:lnTo>
                <a:lnTo>
                  <a:pt x="2937" y="1871"/>
                </a:lnTo>
                <a:lnTo>
                  <a:pt x="2886" y="1922"/>
                </a:lnTo>
                <a:lnTo>
                  <a:pt x="2830" y="1967"/>
                </a:lnTo>
                <a:lnTo>
                  <a:pt x="2770" y="2006"/>
                </a:lnTo>
                <a:lnTo>
                  <a:pt x="2706" y="2038"/>
                </a:lnTo>
                <a:lnTo>
                  <a:pt x="2638" y="2066"/>
                </a:lnTo>
                <a:lnTo>
                  <a:pt x="2568" y="2084"/>
                </a:lnTo>
                <a:lnTo>
                  <a:pt x="2493" y="2096"/>
                </a:lnTo>
                <a:lnTo>
                  <a:pt x="2417" y="2100"/>
                </a:lnTo>
                <a:lnTo>
                  <a:pt x="2341" y="2096"/>
                </a:lnTo>
                <a:lnTo>
                  <a:pt x="2268" y="2084"/>
                </a:lnTo>
                <a:lnTo>
                  <a:pt x="2196" y="2066"/>
                </a:lnTo>
                <a:lnTo>
                  <a:pt x="2129" y="2038"/>
                </a:lnTo>
                <a:lnTo>
                  <a:pt x="2064" y="2006"/>
                </a:lnTo>
                <a:lnTo>
                  <a:pt x="2004" y="1967"/>
                </a:lnTo>
                <a:lnTo>
                  <a:pt x="1949" y="1922"/>
                </a:lnTo>
                <a:lnTo>
                  <a:pt x="1899" y="1871"/>
                </a:lnTo>
                <a:lnTo>
                  <a:pt x="1854" y="1817"/>
                </a:lnTo>
                <a:lnTo>
                  <a:pt x="1814" y="1758"/>
                </a:lnTo>
                <a:lnTo>
                  <a:pt x="1780" y="1694"/>
                </a:lnTo>
                <a:lnTo>
                  <a:pt x="1754" y="1627"/>
                </a:lnTo>
                <a:lnTo>
                  <a:pt x="1735" y="1556"/>
                </a:lnTo>
                <a:lnTo>
                  <a:pt x="1723" y="1484"/>
                </a:lnTo>
                <a:lnTo>
                  <a:pt x="1719" y="1408"/>
                </a:lnTo>
                <a:lnTo>
                  <a:pt x="1723" y="1333"/>
                </a:lnTo>
                <a:lnTo>
                  <a:pt x="1735" y="1259"/>
                </a:lnTo>
                <a:lnTo>
                  <a:pt x="1754" y="1189"/>
                </a:lnTo>
                <a:lnTo>
                  <a:pt x="1780" y="1122"/>
                </a:lnTo>
                <a:lnTo>
                  <a:pt x="1814" y="1058"/>
                </a:lnTo>
                <a:lnTo>
                  <a:pt x="1854" y="999"/>
                </a:lnTo>
                <a:lnTo>
                  <a:pt x="1899" y="944"/>
                </a:lnTo>
                <a:lnTo>
                  <a:pt x="1949" y="893"/>
                </a:lnTo>
                <a:lnTo>
                  <a:pt x="2004" y="848"/>
                </a:lnTo>
                <a:lnTo>
                  <a:pt x="2064" y="810"/>
                </a:lnTo>
                <a:lnTo>
                  <a:pt x="2129" y="777"/>
                </a:lnTo>
                <a:lnTo>
                  <a:pt x="2196" y="751"/>
                </a:lnTo>
                <a:lnTo>
                  <a:pt x="2268" y="730"/>
                </a:lnTo>
                <a:lnTo>
                  <a:pt x="2341" y="719"/>
                </a:lnTo>
                <a:lnTo>
                  <a:pt x="2417" y="714"/>
                </a:lnTo>
                <a:close/>
                <a:moveTo>
                  <a:pt x="3574" y="0"/>
                </a:moveTo>
                <a:lnTo>
                  <a:pt x="3650" y="3"/>
                </a:lnTo>
                <a:lnTo>
                  <a:pt x="3723" y="16"/>
                </a:lnTo>
                <a:lnTo>
                  <a:pt x="3795" y="35"/>
                </a:lnTo>
                <a:lnTo>
                  <a:pt x="3862" y="61"/>
                </a:lnTo>
                <a:lnTo>
                  <a:pt x="3927" y="95"/>
                </a:lnTo>
                <a:lnTo>
                  <a:pt x="3987" y="134"/>
                </a:lnTo>
                <a:lnTo>
                  <a:pt x="4042" y="179"/>
                </a:lnTo>
                <a:lnTo>
                  <a:pt x="4092" y="228"/>
                </a:lnTo>
                <a:lnTo>
                  <a:pt x="4137" y="283"/>
                </a:lnTo>
                <a:lnTo>
                  <a:pt x="4177" y="343"/>
                </a:lnTo>
                <a:lnTo>
                  <a:pt x="4211" y="407"/>
                </a:lnTo>
                <a:lnTo>
                  <a:pt x="4237" y="473"/>
                </a:lnTo>
                <a:lnTo>
                  <a:pt x="4256" y="543"/>
                </a:lnTo>
                <a:lnTo>
                  <a:pt x="4268" y="617"/>
                </a:lnTo>
                <a:lnTo>
                  <a:pt x="4272" y="693"/>
                </a:lnTo>
                <a:lnTo>
                  <a:pt x="4268" y="768"/>
                </a:lnTo>
                <a:lnTo>
                  <a:pt x="4256" y="841"/>
                </a:lnTo>
                <a:lnTo>
                  <a:pt x="4237" y="912"/>
                </a:lnTo>
                <a:lnTo>
                  <a:pt x="4211" y="979"/>
                </a:lnTo>
                <a:lnTo>
                  <a:pt x="4177" y="1042"/>
                </a:lnTo>
                <a:lnTo>
                  <a:pt x="4137" y="1102"/>
                </a:lnTo>
                <a:lnTo>
                  <a:pt x="4092" y="1157"/>
                </a:lnTo>
                <a:lnTo>
                  <a:pt x="4042" y="1206"/>
                </a:lnTo>
                <a:lnTo>
                  <a:pt x="3987" y="1251"/>
                </a:lnTo>
                <a:lnTo>
                  <a:pt x="3927" y="1291"/>
                </a:lnTo>
                <a:lnTo>
                  <a:pt x="3862" y="1324"/>
                </a:lnTo>
                <a:lnTo>
                  <a:pt x="3795" y="1350"/>
                </a:lnTo>
                <a:lnTo>
                  <a:pt x="3723" y="1369"/>
                </a:lnTo>
                <a:lnTo>
                  <a:pt x="3650" y="1381"/>
                </a:lnTo>
                <a:lnTo>
                  <a:pt x="3574" y="1385"/>
                </a:lnTo>
                <a:lnTo>
                  <a:pt x="3496" y="1381"/>
                </a:lnTo>
                <a:lnTo>
                  <a:pt x="3420" y="1367"/>
                </a:lnTo>
                <a:lnTo>
                  <a:pt x="3347" y="1347"/>
                </a:lnTo>
                <a:lnTo>
                  <a:pt x="3278" y="1320"/>
                </a:lnTo>
                <a:lnTo>
                  <a:pt x="3266" y="1240"/>
                </a:lnTo>
                <a:lnTo>
                  <a:pt x="3247" y="1163"/>
                </a:lnTo>
                <a:lnTo>
                  <a:pt x="3221" y="1089"/>
                </a:lnTo>
                <a:lnTo>
                  <a:pt x="3187" y="1018"/>
                </a:lnTo>
                <a:lnTo>
                  <a:pt x="3149" y="951"/>
                </a:lnTo>
                <a:lnTo>
                  <a:pt x="3104" y="889"/>
                </a:lnTo>
                <a:lnTo>
                  <a:pt x="3054" y="829"/>
                </a:lnTo>
                <a:lnTo>
                  <a:pt x="3000" y="775"/>
                </a:lnTo>
                <a:lnTo>
                  <a:pt x="2940" y="726"/>
                </a:lnTo>
                <a:lnTo>
                  <a:pt x="2875" y="682"/>
                </a:lnTo>
                <a:lnTo>
                  <a:pt x="2881" y="603"/>
                </a:lnTo>
                <a:lnTo>
                  <a:pt x="2896" y="526"/>
                </a:lnTo>
                <a:lnTo>
                  <a:pt x="2919" y="452"/>
                </a:lnTo>
                <a:lnTo>
                  <a:pt x="2950" y="382"/>
                </a:lnTo>
                <a:lnTo>
                  <a:pt x="2988" y="315"/>
                </a:lnTo>
                <a:lnTo>
                  <a:pt x="3032" y="254"/>
                </a:lnTo>
                <a:lnTo>
                  <a:pt x="3083" y="199"/>
                </a:lnTo>
                <a:lnTo>
                  <a:pt x="3140" y="150"/>
                </a:lnTo>
                <a:lnTo>
                  <a:pt x="3202" y="106"/>
                </a:lnTo>
                <a:lnTo>
                  <a:pt x="3269" y="69"/>
                </a:lnTo>
                <a:lnTo>
                  <a:pt x="3340" y="40"/>
                </a:lnTo>
                <a:lnTo>
                  <a:pt x="3414" y="18"/>
                </a:lnTo>
                <a:lnTo>
                  <a:pt x="3493" y="5"/>
                </a:lnTo>
                <a:lnTo>
                  <a:pt x="3574" y="0"/>
                </a:lnTo>
                <a:close/>
                <a:moveTo>
                  <a:pt x="1192" y="0"/>
                </a:moveTo>
                <a:lnTo>
                  <a:pt x="1268" y="3"/>
                </a:lnTo>
                <a:lnTo>
                  <a:pt x="1341" y="16"/>
                </a:lnTo>
                <a:lnTo>
                  <a:pt x="1413" y="35"/>
                </a:lnTo>
                <a:lnTo>
                  <a:pt x="1480" y="61"/>
                </a:lnTo>
                <a:lnTo>
                  <a:pt x="1545" y="95"/>
                </a:lnTo>
                <a:lnTo>
                  <a:pt x="1605" y="134"/>
                </a:lnTo>
                <a:lnTo>
                  <a:pt x="1660" y="179"/>
                </a:lnTo>
                <a:lnTo>
                  <a:pt x="1710" y="228"/>
                </a:lnTo>
                <a:lnTo>
                  <a:pt x="1755" y="283"/>
                </a:lnTo>
                <a:lnTo>
                  <a:pt x="1795" y="343"/>
                </a:lnTo>
                <a:lnTo>
                  <a:pt x="1829" y="407"/>
                </a:lnTo>
                <a:lnTo>
                  <a:pt x="1855" y="473"/>
                </a:lnTo>
                <a:lnTo>
                  <a:pt x="1874" y="545"/>
                </a:lnTo>
                <a:lnTo>
                  <a:pt x="1886" y="617"/>
                </a:lnTo>
                <a:lnTo>
                  <a:pt x="1890" y="693"/>
                </a:lnTo>
                <a:lnTo>
                  <a:pt x="1890" y="711"/>
                </a:lnTo>
                <a:lnTo>
                  <a:pt x="1889" y="732"/>
                </a:lnTo>
                <a:lnTo>
                  <a:pt x="1827" y="784"/>
                </a:lnTo>
                <a:lnTo>
                  <a:pt x="1770" y="841"/>
                </a:lnTo>
                <a:lnTo>
                  <a:pt x="1719" y="905"/>
                </a:lnTo>
                <a:lnTo>
                  <a:pt x="1675" y="971"/>
                </a:lnTo>
                <a:lnTo>
                  <a:pt x="1635" y="1042"/>
                </a:lnTo>
                <a:lnTo>
                  <a:pt x="1605" y="1118"/>
                </a:lnTo>
                <a:lnTo>
                  <a:pt x="1580" y="1196"/>
                </a:lnTo>
                <a:lnTo>
                  <a:pt x="1564" y="1277"/>
                </a:lnTo>
                <a:lnTo>
                  <a:pt x="1508" y="1309"/>
                </a:lnTo>
                <a:lnTo>
                  <a:pt x="1449" y="1336"/>
                </a:lnTo>
                <a:lnTo>
                  <a:pt x="1388" y="1357"/>
                </a:lnTo>
                <a:lnTo>
                  <a:pt x="1325" y="1372"/>
                </a:lnTo>
                <a:lnTo>
                  <a:pt x="1259" y="1382"/>
                </a:lnTo>
                <a:lnTo>
                  <a:pt x="1192" y="1385"/>
                </a:lnTo>
                <a:lnTo>
                  <a:pt x="1116" y="1381"/>
                </a:lnTo>
                <a:lnTo>
                  <a:pt x="1041" y="1369"/>
                </a:lnTo>
                <a:lnTo>
                  <a:pt x="971" y="1350"/>
                </a:lnTo>
                <a:lnTo>
                  <a:pt x="903" y="1324"/>
                </a:lnTo>
                <a:lnTo>
                  <a:pt x="839" y="1291"/>
                </a:lnTo>
                <a:lnTo>
                  <a:pt x="779" y="1251"/>
                </a:lnTo>
                <a:lnTo>
                  <a:pt x="723" y="1206"/>
                </a:lnTo>
                <a:lnTo>
                  <a:pt x="672" y="1157"/>
                </a:lnTo>
                <a:lnTo>
                  <a:pt x="627" y="1102"/>
                </a:lnTo>
                <a:lnTo>
                  <a:pt x="589" y="1042"/>
                </a:lnTo>
                <a:lnTo>
                  <a:pt x="555" y="979"/>
                </a:lnTo>
                <a:lnTo>
                  <a:pt x="529" y="912"/>
                </a:lnTo>
                <a:lnTo>
                  <a:pt x="508" y="841"/>
                </a:lnTo>
                <a:lnTo>
                  <a:pt x="496" y="768"/>
                </a:lnTo>
                <a:lnTo>
                  <a:pt x="492" y="693"/>
                </a:lnTo>
                <a:lnTo>
                  <a:pt x="496" y="617"/>
                </a:lnTo>
                <a:lnTo>
                  <a:pt x="508" y="545"/>
                </a:lnTo>
                <a:lnTo>
                  <a:pt x="529" y="473"/>
                </a:lnTo>
                <a:lnTo>
                  <a:pt x="555" y="407"/>
                </a:lnTo>
                <a:lnTo>
                  <a:pt x="589" y="343"/>
                </a:lnTo>
                <a:lnTo>
                  <a:pt x="627" y="283"/>
                </a:lnTo>
                <a:lnTo>
                  <a:pt x="672" y="228"/>
                </a:lnTo>
                <a:lnTo>
                  <a:pt x="723" y="179"/>
                </a:lnTo>
                <a:lnTo>
                  <a:pt x="779" y="134"/>
                </a:lnTo>
                <a:lnTo>
                  <a:pt x="839" y="95"/>
                </a:lnTo>
                <a:lnTo>
                  <a:pt x="903" y="61"/>
                </a:lnTo>
                <a:lnTo>
                  <a:pt x="971" y="35"/>
                </a:lnTo>
                <a:lnTo>
                  <a:pt x="1041" y="16"/>
                </a:lnTo>
                <a:lnTo>
                  <a:pt x="1116" y="3"/>
                </a:lnTo>
                <a:lnTo>
                  <a:pt x="11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endParaRPr sz="1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8" name="Google Shape;578;p5"/>
          <p:cNvSpPr txBox="1">
            <a:spLocks noGrp="1"/>
          </p:cNvSpPr>
          <p:nvPr>
            <p:ph type="title"/>
          </p:nvPr>
        </p:nvSpPr>
        <p:spPr>
          <a:xfrm>
            <a:off x="1837173" y="872609"/>
            <a:ext cx="5833179" cy="5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Calibri"/>
              <a:buNone/>
            </a:pPr>
            <a:r>
              <a:rPr lang="es-US"/>
              <a:t>4-Step To Capitalize IP Assets</a:t>
            </a:r>
            <a:endParaRPr/>
          </a:p>
        </p:txBody>
      </p:sp>
      <p:grpSp>
        <p:nvGrpSpPr>
          <p:cNvPr id="579" name="Google Shape;579;p5"/>
          <p:cNvGrpSpPr/>
          <p:nvPr/>
        </p:nvGrpSpPr>
        <p:grpSpPr>
          <a:xfrm>
            <a:off x="6214220" y="3504888"/>
            <a:ext cx="2775916" cy="2226241"/>
            <a:chOff x="8354365" y="5390693"/>
            <a:chExt cx="2695884" cy="2967545"/>
          </a:xfrm>
        </p:grpSpPr>
        <p:sp>
          <p:nvSpPr>
            <p:cNvPr id="580" name="Google Shape;580;p5"/>
            <p:cNvSpPr txBox="1"/>
            <p:nvPr/>
          </p:nvSpPr>
          <p:spPr>
            <a:xfrm>
              <a:off x="8354366" y="5742821"/>
              <a:ext cx="2695883" cy="26154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Establish an IP Holding Co</a:t>
              </a:r>
              <a:endParaRPr/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Preferably establish in an IP friendly jurisdiction</a:t>
              </a:r>
              <a:endParaRPr/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IP Holding can apply for tax incentives under the modified IP Nexus Scheme. </a:t>
              </a: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81" name="Google Shape;581;p5"/>
            <p:cNvSpPr txBox="1"/>
            <p:nvPr/>
          </p:nvSpPr>
          <p:spPr>
            <a:xfrm>
              <a:off x="8354365" y="5390693"/>
              <a:ext cx="2695883" cy="430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Quattrocento Sans"/>
                <a:buNone/>
              </a:pPr>
              <a:r>
                <a:rPr lang="es-US" sz="1500" b="1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2. Establish an IP Holding Co</a:t>
              </a:r>
              <a:endParaRPr/>
            </a:p>
          </p:txBody>
        </p:sp>
      </p:grpSp>
      <p:pic>
        <p:nvPicPr>
          <p:cNvPr id="582" name="Google Shape;58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196305"/>
            <a:ext cx="9144793" cy="68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6"/>
          <p:cNvGrpSpPr/>
          <p:nvPr/>
        </p:nvGrpSpPr>
        <p:grpSpPr>
          <a:xfrm>
            <a:off x="2718806" y="2020225"/>
            <a:ext cx="3707517" cy="3710904"/>
            <a:chOff x="3624131" y="1551122"/>
            <a:chExt cx="4942068" cy="4946583"/>
          </a:xfrm>
        </p:grpSpPr>
        <p:sp>
          <p:nvSpPr>
            <p:cNvPr id="588" name="Google Shape;588;p6"/>
            <p:cNvSpPr/>
            <p:nvPr/>
          </p:nvSpPr>
          <p:spPr>
            <a:xfrm rot="2700000">
              <a:off x="6161251" y="4741338"/>
              <a:ext cx="609741" cy="1663219"/>
            </a:xfrm>
            <a:custGeom>
              <a:avLst/>
              <a:gdLst/>
              <a:ahLst/>
              <a:cxnLst/>
              <a:rect l="l" t="t" r="r" b="b"/>
              <a:pathLst>
                <a:path w="573" h="1563" extrusionOk="0">
                  <a:moveTo>
                    <a:pt x="0" y="0"/>
                  </a:moveTo>
                  <a:lnTo>
                    <a:pt x="0" y="1563"/>
                  </a:lnTo>
                  <a:lnTo>
                    <a:pt x="573" y="988"/>
                  </a:ln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7B7B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89" name="Google Shape;589;p6"/>
            <p:cNvSpPr/>
            <p:nvPr/>
          </p:nvSpPr>
          <p:spPr>
            <a:xfrm rot="2700000">
              <a:off x="5415641" y="1645930"/>
              <a:ext cx="611869" cy="1662155"/>
            </a:xfrm>
            <a:custGeom>
              <a:avLst/>
              <a:gdLst/>
              <a:ahLst/>
              <a:cxnLst/>
              <a:rect l="l" t="t" r="r" b="b"/>
              <a:pathLst>
                <a:path w="575" h="1562" extrusionOk="0">
                  <a:moveTo>
                    <a:pt x="0" y="572"/>
                  </a:moveTo>
                  <a:lnTo>
                    <a:pt x="0" y="1562"/>
                  </a:lnTo>
                  <a:lnTo>
                    <a:pt x="575" y="1562"/>
                  </a:lnTo>
                  <a:lnTo>
                    <a:pt x="575" y="0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0" name="Google Shape;590;p6"/>
            <p:cNvSpPr/>
            <p:nvPr/>
          </p:nvSpPr>
          <p:spPr>
            <a:xfrm rot="2700000">
              <a:off x="3712451" y="4089435"/>
              <a:ext cx="1665348" cy="611869"/>
            </a:xfrm>
            <a:custGeom>
              <a:avLst/>
              <a:gdLst/>
              <a:ahLst/>
              <a:cxnLst/>
              <a:rect l="l" t="t" r="r" b="b"/>
              <a:pathLst>
                <a:path w="1565" h="575" extrusionOk="0">
                  <a:moveTo>
                    <a:pt x="0" y="0"/>
                  </a:moveTo>
                  <a:lnTo>
                    <a:pt x="577" y="575"/>
                  </a:lnTo>
                  <a:lnTo>
                    <a:pt x="1565" y="575"/>
                  </a:lnTo>
                  <a:lnTo>
                    <a:pt x="15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1" name="Google Shape;591;p6"/>
            <p:cNvSpPr/>
            <p:nvPr/>
          </p:nvSpPr>
          <p:spPr>
            <a:xfrm rot="2700000">
              <a:off x="6810209" y="3347991"/>
              <a:ext cx="1663220" cy="608676"/>
            </a:xfrm>
            <a:custGeom>
              <a:avLst/>
              <a:gdLst/>
              <a:ahLst/>
              <a:cxnLst/>
              <a:rect l="l" t="t" r="r" b="b"/>
              <a:pathLst>
                <a:path w="1563" h="572" extrusionOk="0">
                  <a:moveTo>
                    <a:pt x="990" y="0"/>
                  </a:moveTo>
                  <a:lnTo>
                    <a:pt x="0" y="0"/>
                  </a:lnTo>
                  <a:lnTo>
                    <a:pt x="0" y="572"/>
                  </a:lnTo>
                  <a:lnTo>
                    <a:pt x="1563" y="572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2" name="Google Shape;592;p6"/>
            <p:cNvSpPr/>
            <p:nvPr/>
          </p:nvSpPr>
          <p:spPr>
            <a:xfrm rot="2700000">
              <a:off x="6831777" y="2637637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3" name="Google Shape;593;p6"/>
            <p:cNvSpPr/>
            <p:nvPr/>
          </p:nvSpPr>
          <p:spPr>
            <a:xfrm rot="2700000">
              <a:off x="5554970" y="2190651"/>
              <a:ext cx="2203793" cy="953451"/>
            </a:xfrm>
            <a:custGeom>
              <a:avLst/>
              <a:gdLst/>
              <a:ahLst/>
              <a:cxnLst/>
              <a:rect l="l" t="t" r="r" b="b"/>
              <a:pathLst>
                <a:path w="2071" h="896" extrusionOk="0">
                  <a:moveTo>
                    <a:pt x="2071" y="449"/>
                  </a:moveTo>
                  <a:lnTo>
                    <a:pt x="1501" y="0"/>
                  </a:lnTo>
                  <a:lnTo>
                    <a:pt x="1501" y="162"/>
                  </a:lnTo>
                  <a:lnTo>
                    <a:pt x="575" y="162"/>
                  </a:lnTo>
                  <a:lnTo>
                    <a:pt x="0" y="734"/>
                  </a:lnTo>
                  <a:lnTo>
                    <a:pt x="1501" y="734"/>
                  </a:lnTo>
                  <a:lnTo>
                    <a:pt x="1501" y="896"/>
                  </a:lnTo>
                  <a:lnTo>
                    <a:pt x="2071" y="44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4" name="Google Shape;594;p6"/>
            <p:cNvSpPr/>
            <p:nvPr/>
          </p:nvSpPr>
          <p:spPr>
            <a:xfrm rot="-2700000" flipH="1">
              <a:off x="6541545" y="4559269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5" name="Google Shape;595;p6"/>
            <p:cNvSpPr/>
            <p:nvPr/>
          </p:nvSpPr>
          <p:spPr>
            <a:xfrm rot="2700000" flipH="1">
              <a:off x="4622485" y="4249677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6" name="Google Shape;596;p6"/>
            <p:cNvSpPr/>
            <p:nvPr/>
          </p:nvSpPr>
          <p:spPr>
            <a:xfrm rot="2700000">
              <a:off x="4431814" y="4907138"/>
              <a:ext cx="2199536" cy="952387"/>
            </a:xfrm>
            <a:custGeom>
              <a:avLst/>
              <a:gdLst/>
              <a:ahLst/>
              <a:cxnLst/>
              <a:rect l="l" t="t" r="r" b="b"/>
              <a:pathLst>
                <a:path w="2067" h="895" extrusionOk="0">
                  <a:moveTo>
                    <a:pt x="2067" y="159"/>
                  </a:moveTo>
                  <a:lnTo>
                    <a:pt x="570" y="159"/>
                  </a:lnTo>
                  <a:lnTo>
                    <a:pt x="570" y="0"/>
                  </a:lnTo>
                  <a:lnTo>
                    <a:pt x="0" y="446"/>
                  </a:lnTo>
                  <a:lnTo>
                    <a:pt x="570" y="895"/>
                  </a:lnTo>
                  <a:lnTo>
                    <a:pt x="570" y="734"/>
                  </a:lnTo>
                  <a:lnTo>
                    <a:pt x="1494" y="734"/>
                  </a:lnTo>
                  <a:lnTo>
                    <a:pt x="2067" y="15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7" name="Google Shape;597;p6"/>
            <p:cNvSpPr/>
            <p:nvPr/>
          </p:nvSpPr>
          <p:spPr>
            <a:xfrm rot="-2700000">
              <a:off x="4912717" y="2328045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8" name="Google Shape;598;p6"/>
            <p:cNvSpPr/>
            <p:nvPr/>
          </p:nvSpPr>
          <p:spPr>
            <a:xfrm rot="2700000">
              <a:off x="6975256" y="3487320"/>
              <a:ext cx="952388" cy="2200600"/>
            </a:xfrm>
            <a:custGeom>
              <a:avLst/>
              <a:gdLst/>
              <a:ahLst/>
              <a:cxnLst/>
              <a:rect l="l" t="t" r="r" b="b"/>
              <a:pathLst>
                <a:path w="895" h="2068" extrusionOk="0">
                  <a:moveTo>
                    <a:pt x="734" y="1498"/>
                  </a:moveTo>
                  <a:lnTo>
                    <a:pt x="734" y="572"/>
                  </a:lnTo>
                  <a:lnTo>
                    <a:pt x="161" y="0"/>
                  </a:lnTo>
                  <a:lnTo>
                    <a:pt x="161" y="1498"/>
                  </a:lnTo>
                  <a:lnTo>
                    <a:pt x="0" y="1498"/>
                  </a:lnTo>
                  <a:lnTo>
                    <a:pt x="449" y="2068"/>
                  </a:lnTo>
                  <a:lnTo>
                    <a:pt x="895" y="1498"/>
                  </a:lnTo>
                  <a:lnTo>
                    <a:pt x="734" y="149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99" name="Google Shape;599;p6"/>
            <p:cNvSpPr/>
            <p:nvPr/>
          </p:nvSpPr>
          <p:spPr>
            <a:xfrm rot="2700000">
              <a:off x="4261934" y="2362724"/>
              <a:ext cx="952388" cy="2198471"/>
            </a:xfrm>
            <a:custGeom>
              <a:avLst/>
              <a:gdLst/>
              <a:ahLst/>
              <a:cxnLst/>
              <a:rect l="l" t="t" r="r" b="b"/>
              <a:pathLst>
                <a:path w="895" h="2066" extrusionOk="0">
                  <a:moveTo>
                    <a:pt x="895" y="570"/>
                  </a:moveTo>
                  <a:lnTo>
                    <a:pt x="446" y="0"/>
                  </a:lnTo>
                  <a:lnTo>
                    <a:pt x="0" y="570"/>
                  </a:lnTo>
                  <a:lnTo>
                    <a:pt x="159" y="570"/>
                  </a:lnTo>
                  <a:lnTo>
                    <a:pt x="159" y="1494"/>
                  </a:lnTo>
                  <a:lnTo>
                    <a:pt x="734" y="2066"/>
                  </a:lnTo>
                  <a:lnTo>
                    <a:pt x="734" y="570"/>
                  </a:lnTo>
                  <a:lnTo>
                    <a:pt x="895" y="57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0" name="Google Shape;600;p6"/>
            <p:cNvSpPr txBox="1"/>
            <p:nvPr/>
          </p:nvSpPr>
          <p:spPr>
            <a:xfrm>
              <a:off x="481785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04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1" name="Google Shape;601;p6"/>
            <p:cNvSpPr txBox="1"/>
            <p:nvPr/>
          </p:nvSpPr>
          <p:spPr>
            <a:xfrm>
              <a:off x="682289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01</a:t>
              </a:r>
              <a:endParaRPr/>
            </a:p>
          </p:txBody>
        </p:sp>
        <p:sp>
          <p:nvSpPr>
            <p:cNvPr id="602" name="Google Shape;602;p6"/>
            <p:cNvSpPr txBox="1"/>
            <p:nvPr/>
          </p:nvSpPr>
          <p:spPr>
            <a:xfrm>
              <a:off x="481785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03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3" name="Google Shape;603;p6"/>
            <p:cNvSpPr txBox="1"/>
            <p:nvPr/>
          </p:nvSpPr>
          <p:spPr>
            <a:xfrm>
              <a:off x="682289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7490565" y="4217737"/>
              <a:ext cx="302507" cy="314935"/>
            </a:xfrm>
            <a:custGeom>
              <a:avLst/>
              <a:gdLst/>
              <a:ahLst/>
              <a:cxnLst/>
              <a:rect l="l" t="t" r="r" b="b"/>
              <a:pathLst>
                <a:path w="3456" h="3598" extrusionOk="0">
                  <a:moveTo>
                    <a:pt x="1418" y="3042"/>
                  </a:moveTo>
                  <a:lnTo>
                    <a:pt x="2037" y="3042"/>
                  </a:lnTo>
                  <a:lnTo>
                    <a:pt x="2060" y="3045"/>
                  </a:lnTo>
                  <a:lnTo>
                    <a:pt x="2081" y="3053"/>
                  </a:lnTo>
                  <a:lnTo>
                    <a:pt x="2101" y="3065"/>
                  </a:lnTo>
                  <a:lnTo>
                    <a:pt x="2116" y="3080"/>
                  </a:lnTo>
                  <a:lnTo>
                    <a:pt x="2128" y="3100"/>
                  </a:lnTo>
                  <a:lnTo>
                    <a:pt x="2136" y="3120"/>
                  </a:lnTo>
                  <a:lnTo>
                    <a:pt x="2138" y="3144"/>
                  </a:lnTo>
                  <a:lnTo>
                    <a:pt x="2138" y="3249"/>
                  </a:lnTo>
                  <a:lnTo>
                    <a:pt x="2136" y="3280"/>
                  </a:lnTo>
                  <a:lnTo>
                    <a:pt x="2127" y="3308"/>
                  </a:lnTo>
                  <a:lnTo>
                    <a:pt x="2115" y="3335"/>
                  </a:lnTo>
                  <a:lnTo>
                    <a:pt x="2098" y="3359"/>
                  </a:lnTo>
                  <a:lnTo>
                    <a:pt x="2077" y="3378"/>
                  </a:lnTo>
                  <a:lnTo>
                    <a:pt x="2053" y="3395"/>
                  </a:lnTo>
                  <a:lnTo>
                    <a:pt x="2027" y="3407"/>
                  </a:lnTo>
                  <a:lnTo>
                    <a:pt x="1997" y="3415"/>
                  </a:lnTo>
                  <a:lnTo>
                    <a:pt x="1971" y="3510"/>
                  </a:lnTo>
                  <a:lnTo>
                    <a:pt x="1962" y="3534"/>
                  </a:lnTo>
                  <a:lnTo>
                    <a:pt x="1947" y="3556"/>
                  </a:lnTo>
                  <a:lnTo>
                    <a:pt x="1929" y="3573"/>
                  </a:lnTo>
                  <a:lnTo>
                    <a:pt x="1907" y="3586"/>
                  </a:lnTo>
                  <a:lnTo>
                    <a:pt x="1882" y="3595"/>
                  </a:lnTo>
                  <a:lnTo>
                    <a:pt x="1856" y="3598"/>
                  </a:lnTo>
                  <a:lnTo>
                    <a:pt x="1600" y="3598"/>
                  </a:lnTo>
                  <a:lnTo>
                    <a:pt x="1572" y="3595"/>
                  </a:lnTo>
                  <a:lnTo>
                    <a:pt x="1548" y="3586"/>
                  </a:lnTo>
                  <a:lnTo>
                    <a:pt x="1526" y="3573"/>
                  </a:lnTo>
                  <a:lnTo>
                    <a:pt x="1509" y="3556"/>
                  </a:lnTo>
                  <a:lnTo>
                    <a:pt x="1493" y="3534"/>
                  </a:lnTo>
                  <a:lnTo>
                    <a:pt x="1485" y="3510"/>
                  </a:lnTo>
                  <a:lnTo>
                    <a:pt x="1459" y="3415"/>
                  </a:lnTo>
                  <a:lnTo>
                    <a:pt x="1430" y="3407"/>
                  </a:lnTo>
                  <a:lnTo>
                    <a:pt x="1402" y="3395"/>
                  </a:lnTo>
                  <a:lnTo>
                    <a:pt x="1378" y="3378"/>
                  </a:lnTo>
                  <a:lnTo>
                    <a:pt x="1358" y="3358"/>
                  </a:lnTo>
                  <a:lnTo>
                    <a:pt x="1340" y="3335"/>
                  </a:lnTo>
                  <a:lnTo>
                    <a:pt x="1328" y="3308"/>
                  </a:lnTo>
                  <a:lnTo>
                    <a:pt x="1319" y="3279"/>
                  </a:lnTo>
                  <a:lnTo>
                    <a:pt x="1317" y="3248"/>
                  </a:lnTo>
                  <a:lnTo>
                    <a:pt x="1317" y="3143"/>
                  </a:lnTo>
                  <a:lnTo>
                    <a:pt x="1319" y="3120"/>
                  </a:lnTo>
                  <a:lnTo>
                    <a:pt x="1327" y="3098"/>
                  </a:lnTo>
                  <a:lnTo>
                    <a:pt x="1339" y="3080"/>
                  </a:lnTo>
                  <a:lnTo>
                    <a:pt x="1354" y="3063"/>
                  </a:lnTo>
                  <a:lnTo>
                    <a:pt x="1373" y="3053"/>
                  </a:lnTo>
                  <a:lnTo>
                    <a:pt x="1395" y="3045"/>
                  </a:lnTo>
                  <a:lnTo>
                    <a:pt x="1418" y="3042"/>
                  </a:lnTo>
                  <a:close/>
                  <a:moveTo>
                    <a:pt x="2620" y="2530"/>
                  </a:moveTo>
                  <a:lnTo>
                    <a:pt x="2642" y="2530"/>
                  </a:lnTo>
                  <a:lnTo>
                    <a:pt x="2664" y="2534"/>
                  </a:lnTo>
                  <a:lnTo>
                    <a:pt x="2683" y="2544"/>
                  </a:lnTo>
                  <a:lnTo>
                    <a:pt x="2702" y="2558"/>
                  </a:lnTo>
                  <a:lnTo>
                    <a:pt x="2949" y="2806"/>
                  </a:lnTo>
                  <a:lnTo>
                    <a:pt x="2964" y="2824"/>
                  </a:lnTo>
                  <a:lnTo>
                    <a:pt x="2974" y="2845"/>
                  </a:lnTo>
                  <a:lnTo>
                    <a:pt x="2978" y="2867"/>
                  </a:lnTo>
                  <a:lnTo>
                    <a:pt x="2978" y="2888"/>
                  </a:lnTo>
                  <a:lnTo>
                    <a:pt x="2974" y="2909"/>
                  </a:lnTo>
                  <a:lnTo>
                    <a:pt x="2964" y="2930"/>
                  </a:lnTo>
                  <a:lnTo>
                    <a:pt x="2949" y="2948"/>
                  </a:lnTo>
                  <a:lnTo>
                    <a:pt x="2934" y="2961"/>
                  </a:lnTo>
                  <a:lnTo>
                    <a:pt x="2917" y="2969"/>
                  </a:lnTo>
                  <a:lnTo>
                    <a:pt x="2898" y="2975"/>
                  </a:lnTo>
                  <a:lnTo>
                    <a:pt x="2879" y="2977"/>
                  </a:lnTo>
                  <a:lnTo>
                    <a:pt x="2860" y="2975"/>
                  </a:lnTo>
                  <a:lnTo>
                    <a:pt x="2841" y="2969"/>
                  </a:lnTo>
                  <a:lnTo>
                    <a:pt x="2824" y="2961"/>
                  </a:lnTo>
                  <a:lnTo>
                    <a:pt x="2808" y="2948"/>
                  </a:lnTo>
                  <a:lnTo>
                    <a:pt x="2560" y="2699"/>
                  </a:lnTo>
                  <a:lnTo>
                    <a:pt x="2545" y="2682"/>
                  </a:lnTo>
                  <a:lnTo>
                    <a:pt x="2536" y="2661"/>
                  </a:lnTo>
                  <a:lnTo>
                    <a:pt x="2531" y="2640"/>
                  </a:lnTo>
                  <a:lnTo>
                    <a:pt x="2531" y="2618"/>
                  </a:lnTo>
                  <a:lnTo>
                    <a:pt x="2536" y="2596"/>
                  </a:lnTo>
                  <a:lnTo>
                    <a:pt x="2545" y="2577"/>
                  </a:lnTo>
                  <a:lnTo>
                    <a:pt x="2560" y="2558"/>
                  </a:lnTo>
                  <a:lnTo>
                    <a:pt x="2578" y="2544"/>
                  </a:lnTo>
                  <a:lnTo>
                    <a:pt x="2599" y="2534"/>
                  </a:lnTo>
                  <a:lnTo>
                    <a:pt x="2620" y="2530"/>
                  </a:lnTo>
                  <a:close/>
                  <a:moveTo>
                    <a:pt x="813" y="2530"/>
                  </a:moveTo>
                  <a:lnTo>
                    <a:pt x="835" y="2530"/>
                  </a:lnTo>
                  <a:lnTo>
                    <a:pt x="857" y="2534"/>
                  </a:lnTo>
                  <a:lnTo>
                    <a:pt x="877" y="2544"/>
                  </a:lnTo>
                  <a:lnTo>
                    <a:pt x="894" y="2558"/>
                  </a:lnTo>
                  <a:lnTo>
                    <a:pt x="910" y="2577"/>
                  </a:lnTo>
                  <a:lnTo>
                    <a:pt x="919" y="2596"/>
                  </a:lnTo>
                  <a:lnTo>
                    <a:pt x="924" y="2618"/>
                  </a:lnTo>
                  <a:lnTo>
                    <a:pt x="924" y="2640"/>
                  </a:lnTo>
                  <a:lnTo>
                    <a:pt x="919" y="2661"/>
                  </a:lnTo>
                  <a:lnTo>
                    <a:pt x="910" y="2682"/>
                  </a:lnTo>
                  <a:lnTo>
                    <a:pt x="894" y="2699"/>
                  </a:lnTo>
                  <a:lnTo>
                    <a:pt x="647" y="2948"/>
                  </a:lnTo>
                  <a:lnTo>
                    <a:pt x="631" y="2961"/>
                  </a:lnTo>
                  <a:lnTo>
                    <a:pt x="614" y="2969"/>
                  </a:lnTo>
                  <a:lnTo>
                    <a:pt x="596" y="2975"/>
                  </a:lnTo>
                  <a:lnTo>
                    <a:pt x="576" y="2977"/>
                  </a:lnTo>
                  <a:lnTo>
                    <a:pt x="557" y="2975"/>
                  </a:lnTo>
                  <a:lnTo>
                    <a:pt x="539" y="2969"/>
                  </a:lnTo>
                  <a:lnTo>
                    <a:pt x="521" y="2961"/>
                  </a:lnTo>
                  <a:lnTo>
                    <a:pt x="506" y="2948"/>
                  </a:lnTo>
                  <a:lnTo>
                    <a:pt x="492" y="2930"/>
                  </a:lnTo>
                  <a:lnTo>
                    <a:pt x="482" y="2909"/>
                  </a:lnTo>
                  <a:lnTo>
                    <a:pt x="477" y="2888"/>
                  </a:lnTo>
                  <a:lnTo>
                    <a:pt x="477" y="2867"/>
                  </a:lnTo>
                  <a:lnTo>
                    <a:pt x="482" y="2845"/>
                  </a:lnTo>
                  <a:lnTo>
                    <a:pt x="492" y="2824"/>
                  </a:lnTo>
                  <a:lnTo>
                    <a:pt x="506" y="2806"/>
                  </a:lnTo>
                  <a:lnTo>
                    <a:pt x="754" y="2558"/>
                  </a:lnTo>
                  <a:lnTo>
                    <a:pt x="772" y="2544"/>
                  </a:lnTo>
                  <a:lnTo>
                    <a:pt x="793" y="2534"/>
                  </a:lnTo>
                  <a:lnTo>
                    <a:pt x="813" y="2530"/>
                  </a:lnTo>
                  <a:close/>
                  <a:moveTo>
                    <a:pt x="3005" y="1626"/>
                  </a:moveTo>
                  <a:lnTo>
                    <a:pt x="3356" y="1626"/>
                  </a:lnTo>
                  <a:lnTo>
                    <a:pt x="3380" y="1629"/>
                  </a:lnTo>
                  <a:lnTo>
                    <a:pt x="3401" y="1636"/>
                  </a:lnTo>
                  <a:lnTo>
                    <a:pt x="3419" y="1648"/>
                  </a:lnTo>
                  <a:lnTo>
                    <a:pt x="3434" y="1664"/>
                  </a:lnTo>
                  <a:lnTo>
                    <a:pt x="3446" y="1682"/>
                  </a:lnTo>
                  <a:lnTo>
                    <a:pt x="3453" y="1703"/>
                  </a:lnTo>
                  <a:lnTo>
                    <a:pt x="3456" y="1726"/>
                  </a:lnTo>
                  <a:lnTo>
                    <a:pt x="3453" y="1749"/>
                  </a:lnTo>
                  <a:lnTo>
                    <a:pt x="3446" y="1771"/>
                  </a:lnTo>
                  <a:lnTo>
                    <a:pt x="3434" y="1789"/>
                  </a:lnTo>
                  <a:lnTo>
                    <a:pt x="3418" y="1805"/>
                  </a:lnTo>
                  <a:lnTo>
                    <a:pt x="3399" y="1816"/>
                  </a:lnTo>
                  <a:lnTo>
                    <a:pt x="3379" y="1823"/>
                  </a:lnTo>
                  <a:lnTo>
                    <a:pt x="3356" y="1827"/>
                  </a:lnTo>
                  <a:lnTo>
                    <a:pt x="3005" y="1827"/>
                  </a:lnTo>
                  <a:lnTo>
                    <a:pt x="2982" y="1823"/>
                  </a:lnTo>
                  <a:lnTo>
                    <a:pt x="2961" y="1816"/>
                  </a:lnTo>
                  <a:lnTo>
                    <a:pt x="2943" y="1804"/>
                  </a:lnTo>
                  <a:lnTo>
                    <a:pt x="2928" y="1788"/>
                  </a:lnTo>
                  <a:lnTo>
                    <a:pt x="2915" y="1770"/>
                  </a:lnTo>
                  <a:lnTo>
                    <a:pt x="2908" y="1749"/>
                  </a:lnTo>
                  <a:lnTo>
                    <a:pt x="2906" y="1726"/>
                  </a:lnTo>
                  <a:lnTo>
                    <a:pt x="2908" y="1703"/>
                  </a:lnTo>
                  <a:lnTo>
                    <a:pt x="2915" y="1682"/>
                  </a:lnTo>
                  <a:lnTo>
                    <a:pt x="2928" y="1664"/>
                  </a:lnTo>
                  <a:lnTo>
                    <a:pt x="2943" y="1648"/>
                  </a:lnTo>
                  <a:lnTo>
                    <a:pt x="2961" y="1636"/>
                  </a:lnTo>
                  <a:lnTo>
                    <a:pt x="2982" y="1629"/>
                  </a:lnTo>
                  <a:lnTo>
                    <a:pt x="3005" y="1626"/>
                  </a:lnTo>
                  <a:close/>
                  <a:moveTo>
                    <a:pt x="100" y="1626"/>
                  </a:moveTo>
                  <a:lnTo>
                    <a:pt x="450" y="1626"/>
                  </a:lnTo>
                  <a:lnTo>
                    <a:pt x="473" y="1629"/>
                  </a:lnTo>
                  <a:lnTo>
                    <a:pt x="495" y="1636"/>
                  </a:lnTo>
                  <a:lnTo>
                    <a:pt x="513" y="1648"/>
                  </a:lnTo>
                  <a:lnTo>
                    <a:pt x="529" y="1664"/>
                  </a:lnTo>
                  <a:lnTo>
                    <a:pt x="540" y="1682"/>
                  </a:lnTo>
                  <a:lnTo>
                    <a:pt x="547" y="1703"/>
                  </a:lnTo>
                  <a:lnTo>
                    <a:pt x="551" y="1726"/>
                  </a:lnTo>
                  <a:lnTo>
                    <a:pt x="547" y="1749"/>
                  </a:lnTo>
                  <a:lnTo>
                    <a:pt x="540" y="1771"/>
                  </a:lnTo>
                  <a:lnTo>
                    <a:pt x="529" y="1789"/>
                  </a:lnTo>
                  <a:lnTo>
                    <a:pt x="513" y="1805"/>
                  </a:lnTo>
                  <a:lnTo>
                    <a:pt x="495" y="1816"/>
                  </a:lnTo>
                  <a:lnTo>
                    <a:pt x="473" y="1823"/>
                  </a:lnTo>
                  <a:lnTo>
                    <a:pt x="450" y="1827"/>
                  </a:lnTo>
                  <a:lnTo>
                    <a:pt x="100" y="1827"/>
                  </a:lnTo>
                  <a:lnTo>
                    <a:pt x="77" y="1823"/>
                  </a:lnTo>
                  <a:lnTo>
                    <a:pt x="56" y="1816"/>
                  </a:lnTo>
                  <a:lnTo>
                    <a:pt x="37" y="1804"/>
                  </a:lnTo>
                  <a:lnTo>
                    <a:pt x="22" y="1788"/>
                  </a:lnTo>
                  <a:lnTo>
                    <a:pt x="10" y="1770"/>
                  </a:lnTo>
                  <a:lnTo>
                    <a:pt x="2" y="1749"/>
                  </a:lnTo>
                  <a:lnTo>
                    <a:pt x="0" y="1726"/>
                  </a:lnTo>
                  <a:lnTo>
                    <a:pt x="2" y="1703"/>
                  </a:lnTo>
                  <a:lnTo>
                    <a:pt x="10" y="1682"/>
                  </a:lnTo>
                  <a:lnTo>
                    <a:pt x="22" y="1664"/>
                  </a:lnTo>
                  <a:lnTo>
                    <a:pt x="37" y="1648"/>
                  </a:lnTo>
                  <a:lnTo>
                    <a:pt x="56" y="1636"/>
                  </a:lnTo>
                  <a:lnTo>
                    <a:pt x="77" y="1629"/>
                  </a:lnTo>
                  <a:lnTo>
                    <a:pt x="100" y="1626"/>
                  </a:lnTo>
                  <a:close/>
                  <a:moveTo>
                    <a:pt x="1728" y="1090"/>
                  </a:moveTo>
                  <a:lnTo>
                    <a:pt x="1663" y="1094"/>
                  </a:lnTo>
                  <a:lnTo>
                    <a:pt x="1600" y="1104"/>
                  </a:lnTo>
                  <a:lnTo>
                    <a:pt x="1538" y="1119"/>
                  </a:lnTo>
                  <a:lnTo>
                    <a:pt x="1479" y="1141"/>
                  </a:lnTo>
                  <a:lnTo>
                    <a:pt x="1423" y="1167"/>
                  </a:lnTo>
                  <a:lnTo>
                    <a:pt x="1371" y="1200"/>
                  </a:lnTo>
                  <a:lnTo>
                    <a:pt x="1321" y="1236"/>
                  </a:lnTo>
                  <a:lnTo>
                    <a:pt x="1275" y="1277"/>
                  </a:lnTo>
                  <a:lnTo>
                    <a:pt x="1234" y="1323"/>
                  </a:lnTo>
                  <a:lnTo>
                    <a:pt x="1198" y="1373"/>
                  </a:lnTo>
                  <a:lnTo>
                    <a:pt x="1165" y="1425"/>
                  </a:lnTo>
                  <a:lnTo>
                    <a:pt x="1138" y="1481"/>
                  </a:lnTo>
                  <a:lnTo>
                    <a:pt x="1117" y="1540"/>
                  </a:lnTo>
                  <a:lnTo>
                    <a:pt x="1100" y="1601"/>
                  </a:lnTo>
                  <a:lnTo>
                    <a:pt x="1090" y="1665"/>
                  </a:lnTo>
                  <a:lnTo>
                    <a:pt x="1087" y="1730"/>
                  </a:lnTo>
                  <a:lnTo>
                    <a:pt x="1090" y="1752"/>
                  </a:lnTo>
                  <a:lnTo>
                    <a:pt x="1098" y="1774"/>
                  </a:lnTo>
                  <a:lnTo>
                    <a:pt x="1109" y="1793"/>
                  </a:lnTo>
                  <a:lnTo>
                    <a:pt x="1125" y="1808"/>
                  </a:lnTo>
                  <a:lnTo>
                    <a:pt x="1143" y="1820"/>
                  </a:lnTo>
                  <a:lnTo>
                    <a:pt x="1165" y="1828"/>
                  </a:lnTo>
                  <a:lnTo>
                    <a:pt x="1188" y="1830"/>
                  </a:lnTo>
                  <a:lnTo>
                    <a:pt x="1211" y="1828"/>
                  </a:lnTo>
                  <a:lnTo>
                    <a:pt x="1232" y="1820"/>
                  </a:lnTo>
                  <a:lnTo>
                    <a:pt x="1250" y="1808"/>
                  </a:lnTo>
                  <a:lnTo>
                    <a:pt x="1266" y="1793"/>
                  </a:lnTo>
                  <a:lnTo>
                    <a:pt x="1278" y="1774"/>
                  </a:lnTo>
                  <a:lnTo>
                    <a:pt x="1285" y="1753"/>
                  </a:lnTo>
                  <a:lnTo>
                    <a:pt x="1288" y="1730"/>
                  </a:lnTo>
                  <a:lnTo>
                    <a:pt x="1291" y="1674"/>
                  </a:lnTo>
                  <a:lnTo>
                    <a:pt x="1301" y="1622"/>
                  </a:lnTo>
                  <a:lnTo>
                    <a:pt x="1317" y="1571"/>
                  </a:lnTo>
                  <a:lnTo>
                    <a:pt x="1339" y="1524"/>
                  </a:lnTo>
                  <a:lnTo>
                    <a:pt x="1366" y="1479"/>
                  </a:lnTo>
                  <a:lnTo>
                    <a:pt x="1399" y="1438"/>
                  </a:lnTo>
                  <a:lnTo>
                    <a:pt x="1436" y="1401"/>
                  </a:lnTo>
                  <a:lnTo>
                    <a:pt x="1477" y="1369"/>
                  </a:lnTo>
                  <a:lnTo>
                    <a:pt x="1522" y="1342"/>
                  </a:lnTo>
                  <a:lnTo>
                    <a:pt x="1569" y="1320"/>
                  </a:lnTo>
                  <a:lnTo>
                    <a:pt x="1619" y="1304"/>
                  </a:lnTo>
                  <a:lnTo>
                    <a:pt x="1673" y="1294"/>
                  </a:lnTo>
                  <a:lnTo>
                    <a:pt x="1728" y="1291"/>
                  </a:lnTo>
                  <a:lnTo>
                    <a:pt x="1751" y="1287"/>
                  </a:lnTo>
                  <a:lnTo>
                    <a:pt x="1773" y="1280"/>
                  </a:lnTo>
                  <a:lnTo>
                    <a:pt x="1791" y="1269"/>
                  </a:lnTo>
                  <a:lnTo>
                    <a:pt x="1806" y="1252"/>
                  </a:lnTo>
                  <a:lnTo>
                    <a:pt x="1817" y="1235"/>
                  </a:lnTo>
                  <a:lnTo>
                    <a:pt x="1825" y="1213"/>
                  </a:lnTo>
                  <a:lnTo>
                    <a:pt x="1828" y="1190"/>
                  </a:lnTo>
                  <a:lnTo>
                    <a:pt x="1825" y="1167"/>
                  </a:lnTo>
                  <a:lnTo>
                    <a:pt x="1817" y="1146"/>
                  </a:lnTo>
                  <a:lnTo>
                    <a:pt x="1806" y="1128"/>
                  </a:lnTo>
                  <a:lnTo>
                    <a:pt x="1791" y="1112"/>
                  </a:lnTo>
                  <a:lnTo>
                    <a:pt x="1773" y="1100"/>
                  </a:lnTo>
                  <a:lnTo>
                    <a:pt x="1751" y="1093"/>
                  </a:lnTo>
                  <a:lnTo>
                    <a:pt x="1728" y="1090"/>
                  </a:lnTo>
                  <a:close/>
                  <a:moveTo>
                    <a:pt x="1722" y="841"/>
                  </a:moveTo>
                  <a:lnTo>
                    <a:pt x="1799" y="843"/>
                  </a:lnTo>
                  <a:lnTo>
                    <a:pt x="1874" y="852"/>
                  </a:lnTo>
                  <a:lnTo>
                    <a:pt x="1948" y="867"/>
                  </a:lnTo>
                  <a:lnTo>
                    <a:pt x="2018" y="889"/>
                  </a:lnTo>
                  <a:lnTo>
                    <a:pt x="2087" y="915"/>
                  </a:lnTo>
                  <a:lnTo>
                    <a:pt x="2151" y="948"/>
                  </a:lnTo>
                  <a:lnTo>
                    <a:pt x="2214" y="984"/>
                  </a:lnTo>
                  <a:lnTo>
                    <a:pt x="2273" y="1027"/>
                  </a:lnTo>
                  <a:lnTo>
                    <a:pt x="2328" y="1073"/>
                  </a:lnTo>
                  <a:lnTo>
                    <a:pt x="2378" y="1124"/>
                  </a:lnTo>
                  <a:lnTo>
                    <a:pt x="2425" y="1179"/>
                  </a:lnTo>
                  <a:lnTo>
                    <a:pt x="2468" y="1237"/>
                  </a:lnTo>
                  <a:lnTo>
                    <a:pt x="2505" y="1299"/>
                  </a:lnTo>
                  <a:lnTo>
                    <a:pt x="2538" y="1364"/>
                  </a:lnTo>
                  <a:lnTo>
                    <a:pt x="2565" y="1432"/>
                  </a:lnTo>
                  <a:lnTo>
                    <a:pt x="2586" y="1503"/>
                  </a:lnTo>
                  <a:lnTo>
                    <a:pt x="2602" y="1575"/>
                  </a:lnTo>
                  <a:lnTo>
                    <a:pt x="2612" y="1650"/>
                  </a:lnTo>
                  <a:lnTo>
                    <a:pt x="2616" y="1727"/>
                  </a:lnTo>
                  <a:lnTo>
                    <a:pt x="2611" y="1806"/>
                  </a:lnTo>
                  <a:lnTo>
                    <a:pt x="2601" y="1882"/>
                  </a:lnTo>
                  <a:lnTo>
                    <a:pt x="2585" y="1958"/>
                  </a:lnTo>
                  <a:lnTo>
                    <a:pt x="2562" y="2030"/>
                  </a:lnTo>
                  <a:lnTo>
                    <a:pt x="2533" y="2099"/>
                  </a:lnTo>
                  <a:lnTo>
                    <a:pt x="2499" y="2166"/>
                  </a:lnTo>
                  <a:lnTo>
                    <a:pt x="2460" y="2228"/>
                  </a:lnTo>
                  <a:lnTo>
                    <a:pt x="2415" y="2287"/>
                  </a:lnTo>
                  <a:lnTo>
                    <a:pt x="2366" y="2342"/>
                  </a:lnTo>
                  <a:lnTo>
                    <a:pt x="2324" y="2389"/>
                  </a:lnTo>
                  <a:lnTo>
                    <a:pt x="2286" y="2439"/>
                  </a:lnTo>
                  <a:lnTo>
                    <a:pt x="2252" y="2491"/>
                  </a:lnTo>
                  <a:lnTo>
                    <a:pt x="2222" y="2546"/>
                  </a:lnTo>
                  <a:lnTo>
                    <a:pt x="2197" y="2603"/>
                  </a:lnTo>
                  <a:lnTo>
                    <a:pt x="2176" y="2662"/>
                  </a:lnTo>
                  <a:lnTo>
                    <a:pt x="2160" y="2722"/>
                  </a:lnTo>
                  <a:lnTo>
                    <a:pt x="2148" y="2783"/>
                  </a:lnTo>
                  <a:lnTo>
                    <a:pt x="2140" y="2813"/>
                  </a:lnTo>
                  <a:lnTo>
                    <a:pt x="2127" y="2839"/>
                  </a:lnTo>
                  <a:lnTo>
                    <a:pt x="2109" y="2862"/>
                  </a:lnTo>
                  <a:lnTo>
                    <a:pt x="2087" y="2881"/>
                  </a:lnTo>
                  <a:lnTo>
                    <a:pt x="2062" y="2895"/>
                  </a:lnTo>
                  <a:lnTo>
                    <a:pt x="2033" y="2904"/>
                  </a:lnTo>
                  <a:lnTo>
                    <a:pt x="2002" y="2907"/>
                  </a:lnTo>
                  <a:lnTo>
                    <a:pt x="1452" y="2907"/>
                  </a:lnTo>
                  <a:lnTo>
                    <a:pt x="1422" y="2904"/>
                  </a:lnTo>
                  <a:lnTo>
                    <a:pt x="1394" y="2895"/>
                  </a:lnTo>
                  <a:lnTo>
                    <a:pt x="1369" y="2881"/>
                  </a:lnTo>
                  <a:lnTo>
                    <a:pt x="1347" y="2862"/>
                  </a:lnTo>
                  <a:lnTo>
                    <a:pt x="1328" y="2839"/>
                  </a:lnTo>
                  <a:lnTo>
                    <a:pt x="1315" y="2813"/>
                  </a:lnTo>
                  <a:lnTo>
                    <a:pt x="1307" y="2785"/>
                  </a:lnTo>
                  <a:lnTo>
                    <a:pt x="1295" y="2722"/>
                  </a:lnTo>
                  <a:lnTo>
                    <a:pt x="1279" y="2662"/>
                  </a:lnTo>
                  <a:lnTo>
                    <a:pt x="1258" y="2603"/>
                  </a:lnTo>
                  <a:lnTo>
                    <a:pt x="1232" y="2546"/>
                  </a:lnTo>
                  <a:lnTo>
                    <a:pt x="1202" y="2491"/>
                  </a:lnTo>
                  <a:lnTo>
                    <a:pt x="1168" y="2438"/>
                  </a:lnTo>
                  <a:lnTo>
                    <a:pt x="1130" y="2389"/>
                  </a:lnTo>
                  <a:lnTo>
                    <a:pt x="1088" y="2342"/>
                  </a:lnTo>
                  <a:lnTo>
                    <a:pt x="1040" y="2287"/>
                  </a:lnTo>
                  <a:lnTo>
                    <a:pt x="996" y="2229"/>
                  </a:lnTo>
                  <a:lnTo>
                    <a:pt x="958" y="2167"/>
                  </a:lnTo>
                  <a:lnTo>
                    <a:pt x="924" y="2102"/>
                  </a:lnTo>
                  <a:lnTo>
                    <a:pt x="896" y="2033"/>
                  </a:lnTo>
                  <a:lnTo>
                    <a:pt x="873" y="1963"/>
                  </a:lnTo>
                  <a:lnTo>
                    <a:pt x="855" y="1890"/>
                  </a:lnTo>
                  <a:lnTo>
                    <a:pt x="845" y="1814"/>
                  </a:lnTo>
                  <a:lnTo>
                    <a:pt x="841" y="1737"/>
                  </a:lnTo>
                  <a:lnTo>
                    <a:pt x="843" y="1659"/>
                  </a:lnTo>
                  <a:lnTo>
                    <a:pt x="852" y="1585"/>
                  </a:lnTo>
                  <a:lnTo>
                    <a:pt x="867" y="1512"/>
                  </a:lnTo>
                  <a:lnTo>
                    <a:pt x="888" y="1440"/>
                  </a:lnTo>
                  <a:lnTo>
                    <a:pt x="914" y="1373"/>
                  </a:lnTo>
                  <a:lnTo>
                    <a:pt x="946" y="1307"/>
                  </a:lnTo>
                  <a:lnTo>
                    <a:pt x="982" y="1245"/>
                  </a:lnTo>
                  <a:lnTo>
                    <a:pt x="1024" y="1187"/>
                  </a:lnTo>
                  <a:lnTo>
                    <a:pt x="1070" y="1131"/>
                  </a:lnTo>
                  <a:lnTo>
                    <a:pt x="1120" y="1081"/>
                  </a:lnTo>
                  <a:lnTo>
                    <a:pt x="1175" y="1034"/>
                  </a:lnTo>
                  <a:lnTo>
                    <a:pt x="1233" y="991"/>
                  </a:lnTo>
                  <a:lnTo>
                    <a:pt x="1294" y="953"/>
                  </a:lnTo>
                  <a:lnTo>
                    <a:pt x="1359" y="920"/>
                  </a:lnTo>
                  <a:lnTo>
                    <a:pt x="1427" y="893"/>
                  </a:lnTo>
                  <a:lnTo>
                    <a:pt x="1497" y="871"/>
                  </a:lnTo>
                  <a:lnTo>
                    <a:pt x="1570" y="854"/>
                  </a:lnTo>
                  <a:lnTo>
                    <a:pt x="1644" y="844"/>
                  </a:lnTo>
                  <a:lnTo>
                    <a:pt x="1722" y="841"/>
                  </a:lnTo>
                  <a:close/>
                  <a:moveTo>
                    <a:pt x="2868" y="477"/>
                  </a:moveTo>
                  <a:lnTo>
                    <a:pt x="2890" y="477"/>
                  </a:lnTo>
                  <a:lnTo>
                    <a:pt x="2911" y="481"/>
                  </a:lnTo>
                  <a:lnTo>
                    <a:pt x="2932" y="491"/>
                  </a:lnTo>
                  <a:lnTo>
                    <a:pt x="2951" y="505"/>
                  </a:lnTo>
                  <a:lnTo>
                    <a:pt x="2965" y="524"/>
                  </a:lnTo>
                  <a:lnTo>
                    <a:pt x="2974" y="544"/>
                  </a:lnTo>
                  <a:lnTo>
                    <a:pt x="2979" y="566"/>
                  </a:lnTo>
                  <a:lnTo>
                    <a:pt x="2979" y="587"/>
                  </a:lnTo>
                  <a:lnTo>
                    <a:pt x="2974" y="608"/>
                  </a:lnTo>
                  <a:lnTo>
                    <a:pt x="2965" y="629"/>
                  </a:lnTo>
                  <a:lnTo>
                    <a:pt x="2951" y="646"/>
                  </a:lnTo>
                  <a:lnTo>
                    <a:pt x="2702" y="895"/>
                  </a:lnTo>
                  <a:lnTo>
                    <a:pt x="2687" y="908"/>
                  </a:lnTo>
                  <a:lnTo>
                    <a:pt x="2669" y="917"/>
                  </a:lnTo>
                  <a:lnTo>
                    <a:pt x="2651" y="922"/>
                  </a:lnTo>
                  <a:lnTo>
                    <a:pt x="2631" y="923"/>
                  </a:lnTo>
                  <a:lnTo>
                    <a:pt x="2612" y="922"/>
                  </a:lnTo>
                  <a:lnTo>
                    <a:pt x="2594" y="917"/>
                  </a:lnTo>
                  <a:lnTo>
                    <a:pt x="2576" y="908"/>
                  </a:lnTo>
                  <a:lnTo>
                    <a:pt x="2560" y="895"/>
                  </a:lnTo>
                  <a:lnTo>
                    <a:pt x="2545" y="877"/>
                  </a:lnTo>
                  <a:lnTo>
                    <a:pt x="2536" y="856"/>
                  </a:lnTo>
                  <a:lnTo>
                    <a:pt x="2531" y="835"/>
                  </a:lnTo>
                  <a:lnTo>
                    <a:pt x="2531" y="813"/>
                  </a:lnTo>
                  <a:lnTo>
                    <a:pt x="2536" y="792"/>
                  </a:lnTo>
                  <a:lnTo>
                    <a:pt x="2545" y="771"/>
                  </a:lnTo>
                  <a:lnTo>
                    <a:pt x="2560" y="754"/>
                  </a:lnTo>
                  <a:lnTo>
                    <a:pt x="2808" y="505"/>
                  </a:lnTo>
                  <a:lnTo>
                    <a:pt x="2827" y="491"/>
                  </a:lnTo>
                  <a:lnTo>
                    <a:pt x="2847" y="481"/>
                  </a:lnTo>
                  <a:lnTo>
                    <a:pt x="2868" y="477"/>
                  </a:lnTo>
                  <a:close/>
                  <a:moveTo>
                    <a:pt x="565" y="476"/>
                  </a:moveTo>
                  <a:lnTo>
                    <a:pt x="587" y="476"/>
                  </a:lnTo>
                  <a:lnTo>
                    <a:pt x="609" y="480"/>
                  </a:lnTo>
                  <a:lnTo>
                    <a:pt x="628" y="490"/>
                  </a:lnTo>
                  <a:lnTo>
                    <a:pt x="647" y="504"/>
                  </a:lnTo>
                  <a:lnTo>
                    <a:pt x="894" y="753"/>
                  </a:lnTo>
                  <a:lnTo>
                    <a:pt x="910" y="771"/>
                  </a:lnTo>
                  <a:lnTo>
                    <a:pt x="919" y="791"/>
                  </a:lnTo>
                  <a:lnTo>
                    <a:pt x="924" y="813"/>
                  </a:lnTo>
                  <a:lnTo>
                    <a:pt x="924" y="835"/>
                  </a:lnTo>
                  <a:lnTo>
                    <a:pt x="919" y="855"/>
                  </a:lnTo>
                  <a:lnTo>
                    <a:pt x="910" y="876"/>
                  </a:lnTo>
                  <a:lnTo>
                    <a:pt x="894" y="894"/>
                  </a:lnTo>
                  <a:lnTo>
                    <a:pt x="879" y="907"/>
                  </a:lnTo>
                  <a:lnTo>
                    <a:pt x="862" y="915"/>
                  </a:lnTo>
                  <a:lnTo>
                    <a:pt x="843" y="921"/>
                  </a:lnTo>
                  <a:lnTo>
                    <a:pt x="824" y="923"/>
                  </a:lnTo>
                  <a:lnTo>
                    <a:pt x="806" y="921"/>
                  </a:lnTo>
                  <a:lnTo>
                    <a:pt x="787" y="915"/>
                  </a:lnTo>
                  <a:lnTo>
                    <a:pt x="770" y="907"/>
                  </a:lnTo>
                  <a:lnTo>
                    <a:pt x="754" y="894"/>
                  </a:lnTo>
                  <a:lnTo>
                    <a:pt x="505" y="646"/>
                  </a:lnTo>
                  <a:lnTo>
                    <a:pt x="490" y="628"/>
                  </a:lnTo>
                  <a:lnTo>
                    <a:pt x="481" y="608"/>
                  </a:lnTo>
                  <a:lnTo>
                    <a:pt x="476" y="586"/>
                  </a:lnTo>
                  <a:lnTo>
                    <a:pt x="476" y="564"/>
                  </a:lnTo>
                  <a:lnTo>
                    <a:pt x="481" y="543"/>
                  </a:lnTo>
                  <a:lnTo>
                    <a:pt x="490" y="523"/>
                  </a:lnTo>
                  <a:lnTo>
                    <a:pt x="505" y="504"/>
                  </a:lnTo>
                  <a:lnTo>
                    <a:pt x="523" y="490"/>
                  </a:lnTo>
                  <a:lnTo>
                    <a:pt x="543" y="480"/>
                  </a:lnTo>
                  <a:lnTo>
                    <a:pt x="565" y="476"/>
                  </a:lnTo>
                  <a:close/>
                  <a:moveTo>
                    <a:pt x="1728" y="0"/>
                  </a:moveTo>
                  <a:lnTo>
                    <a:pt x="1751" y="2"/>
                  </a:lnTo>
                  <a:lnTo>
                    <a:pt x="1773" y="10"/>
                  </a:lnTo>
                  <a:lnTo>
                    <a:pt x="1791" y="22"/>
                  </a:lnTo>
                  <a:lnTo>
                    <a:pt x="1806" y="37"/>
                  </a:lnTo>
                  <a:lnTo>
                    <a:pt x="1817" y="56"/>
                  </a:lnTo>
                  <a:lnTo>
                    <a:pt x="1825" y="77"/>
                  </a:lnTo>
                  <a:lnTo>
                    <a:pt x="1828" y="100"/>
                  </a:lnTo>
                  <a:lnTo>
                    <a:pt x="1828" y="450"/>
                  </a:lnTo>
                  <a:lnTo>
                    <a:pt x="1825" y="473"/>
                  </a:lnTo>
                  <a:lnTo>
                    <a:pt x="1817" y="494"/>
                  </a:lnTo>
                  <a:lnTo>
                    <a:pt x="1805" y="513"/>
                  </a:lnTo>
                  <a:lnTo>
                    <a:pt x="1790" y="528"/>
                  </a:lnTo>
                  <a:lnTo>
                    <a:pt x="1771" y="539"/>
                  </a:lnTo>
                  <a:lnTo>
                    <a:pt x="1751" y="547"/>
                  </a:lnTo>
                  <a:lnTo>
                    <a:pt x="1728" y="550"/>
                  </a:lnTo>
                  <a:lnTo>
                    <a:pt x="1705" y="547"/>
                  </a:lnTo>
                  <a:lnTo>
                    <a:pt x="1684" y="539"/>
                  </a:lnTo>
                  <a:lnTo>
                    <a:pt x="1665" y="528"/>
                  </a:lnTo>
                  <a:lnTo>
                    <a:pt x="1650" y="513"/>
                  </a:lnTo>
                  <a:lnTo>
                    <a:pt x="1638" y="494"/>
                  </a:lnTo>
                  <a:lnTo>
                    <a:pt x="1630" y="473"/>
                  </a:lnTo>
                  <a:lnTo>
                    <a:pt x="1628" y="450"/>
                  </a:lnTo>
                  <a:lnTo>
                    <a:pt x="1628" y="100"/>
                  </a:lnTo>
                  <a:lnTo>
                    <a:pt x="1630" y="77"/>
                  </a:lnTo>
                  <a:lnTo>
                    <a:pt x="1638" y="56"/>
                  </a:lnTo>
                  <a:lnTo>
                    <a:pt x="1650" y="37"/>
                  </a:lnTo>
                  <a:lnTo>
                    <a:pt x="1665" y="22"/>
                  </a:lnTo>
                  <a:lnTo>
                    <a:pt x="1684" y="10"/>
                  </a:lnTo>
                  <a:lnTo>
                    <a:pt x="1705" y="2"/>
                  </a:lnTo>
                  <a:lnTo>
                    <a:pt x="17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5686179" y="5443565"/>
              <a:ext cx="149289" cy="296276"/>
            </a:xfrm>
            <a:custGeom>
              <a:avLst/>
              <a:gdLst/>
              <a:ahLst/>
              <a:cxnLst/>
              <a:rect l="l" t="t" r="r" b="b"/>
              <a:pathLst>
                <a:path w="3212" h="6200" extrusionOk="0">
                  <a:moveTo>
                    <a:pt x="1445" y="0"/>
                  </a:moveTo>
                  <a:lnTo>
                    <a:pt x="1613" y="0"/>
                  </a:lnTo>
                  <a:lnTo>
                    <a:pt x="1696" y="0"/>
                  </a:lnTo>
                  <a:lnTo>
                    <a:pt x="1767" y="2"/>
                  </a:lnTo>
                  <a:lnTo>
                    <a:pt x="1826" y="4"/>
                  </a:lnTo>
                  <a:lnTo>
                    <a:pt x="1873" y="12"/>
                  </a:lnTo>
                  <a:lnTo>
                    <a:pt x="1913" y="23"/>
                  </a:lnTo>
                  <a:lnTo>
                    <a:pt x="1943" y="38"/>
                  </a:lnTo>
                  <a:lnTo>
                    <a:pt x="1966" y="61"/>
                  </a:lnTo>
                  <a:lnTo>
                    <a:pt x="1981" y="91"/>
                  </a:lnTo>
                  <a:lnTo>
                    <a:pt x="1992" y="129"/>
                  </a:lnTo>
                  <a:lnTo>
                    <a:pt x="1998" y="176"/>
                  </a:lnTo>
                  <a:lnTo>
                    <a:pt x="2001" y="234"/>
                  </a:lnTo>
                  <a:lnTo>
                    <a:pt x="2003" y="306"/>
                  </a:lnTo>
                  <a:lnTo>
                    <a:pt x="2003" y="387"/>
                  </a:lnTo>
                  <a:lnTo>
                    <a:pt x="2005" y="451"/>
                  </a:lnTo>
                  <a:lnTo>
                    <a:pt x="2005" y="504"/>
                  </a:lnTo>
                  <a:lnTo>
                    <a:pt x="2009" y="548"/>
                  </a:lnTo>
                  <a:lnTo>
                    <a:pt x="2015" y="583"/>
                  </a:lnTo>
                  <a:lnTo>
                    <a:pt x="2024" y="612"/>
                  </a:lnTo>
                  <a:lnTo>
                    <a:pt x="2039" y="634"/>
                  </a:lnTo>
                  <a:lnTo>
                    <a:pt x="2060" y="653"/>
                  </a:lnTo>
                  <a:lnTo>
                    <a:pt x="2086" y="667"/>
                  </a:lnTo>
                  <a:lnTo>
                    <a:pt x="2120" y="678"/>
                  </a:lnTo>
                  <a:lnTo>
                    <a:pt x="2164" y="687"/>
                  </a:lnTo>
                  <a:lnTo>
                    <a:pt x="2216" y="697"/>
                  </a:lnTo>
                  <a:lnTo>
                    <a:pt x="2279" y="706"/>
                  </a:lnTo>
                  <a:lnTo>
                    <a:pt x="2435" y="736"/>
                  </a:lnTo>
                  <a:lnTo>
                    <a:pt x="2588" y="778"/>
                  </a:lnTo>
                  <a:lnTo>
                    <a:pt x="2737" y="829"/>
                  </a:lnTo>
                  <a:lnTo>
                    <a:pt x="2884" y="887"/>
                  </a:lnTo>
                  <a:lnTo>
                    <a:pt x="2926" y="910"/>
                  </a:lnTo>
                  <a:lnTo>
                    <a:pt x="2958" y="935"/>
                  </a:lnTo>
                  <a:lnTo>
                    <a:pt x="2984" y="965"/>
                  </a:lnTo>
                  <a:lnTo>
                    <a:pt x="2999" y="997"/>
                  </a:lnTo>
                  <a:lnTo>
                    <a:pt x="3009" y="1035"/>
                  </a:lnTo>
                  <a:lnTo>
                    <a:pt x="3007" y="1076"/>
                  </a:lnTo>
                  <a:lnTo>
                    <a:pt x="2997" y="1121"/>
                  </a:lnTo>
                  <a:lnTo>
                    <a:pt x="2948" y="1289"/>
                  </a:lnTo>
                  <a:lnTo>
                    <a:pt x="2899" y="1457"/>
                  </a:lnTo>
                  <a:lnTo>
                    <a:pt x="2848" y="1625"/>
                  </a:lnTo>
                  <a:lnTo>
                    <a:pt x="2831" y="1672"/>
                  </a:lnTo>
                  <a:lnTo>
                    <a:pt x="2814" y="1710"/>
                  </a:lnTo>
                  <a:lnTo>
                    <a:pt x="2794" y="1740"/>
                  </a:lnTo>
                  <a:lnTo>
                    <a:pt x="2773" y="1759"/>
                  </a:lnTo>
                  <a:lnTo>
                    <a:pt x="2746" y="1771"/>
                  </a:lnTo>
                  <a:lnTo>
                    <a:pt x="2718" y="1772"/>
                  </a:lnTo>
                  <a:lnTo>
                    <a:pt x="2684" y="1767"/>
                  </a:lnTo>
                  <a:lnTo>
                    <a:pt x="2643" y="1754"/>
                  </a:lnTo>
                  <a:lnTo>
                    <a:pt x="2597" y="1733"/>
                  </a:lnTo>
                  <a:lnTo>
                    <a:pt x="2465" y="1676"/>
                  </a:lnTo>
                  <a:lnTo>
                    <a:pt x="2333" y="1629"/>
                  </a:lnTo>
                  <a:lnTo>
                    <a:pt x="2198" y="1591"/>
                  </a:lnTo>
                  <a:lnTo>
                    <a:pt x="2062" y="1565"/>
                  </a:lnTo>
                  <a:lnTo>
                    <a:pt x="1922" y="1548"/>
                  </a:lnTo>
                  <a:lnTo>
                    <a:pt x="1783" y="1540"/>
                  </a:lnTo>
                  <a:lnTo>
                    <a:pt x="1639" y="1544"/>
                  </a:lnTo>
                  <a:lnTo>
                    <a:pt x="1575" y="1548"/>
                  </a:lnTo>
                  <a:lnTo>
                    <a:pt x="1509" y="1557"/>
                  </a:lnTo>
                  <a:lnTo>
                    <a:pt x="1447" y="1572"/>
                  </a:lnTo>
                  <a:lnTo>
                    <a:pt x="1385" y="1595"/>
                  </a:lnTo>
                  <a:lnTo>
                    <a:pt x="1326" y="1625"/>
                  </a:lnTo>
                  <a:lnTo>
                    <a:pt x="1275" y="1661"/>
                  </a:lnTo>
                  <a:lnTo>
                    <a:pt x="1232" y="1701"/>
                  </a:lnTo>
                  <a:lnTo>
                    <a:pt x="1198" y="1744"/>
                  </a:lnTo>
                  <a:lnTo>
                    <a:pt x="1170" y="1791"/>
                  </a:lnTo>
                  <a:lnTo>
                    <a:pt x="1151" y="1840"/>
                  </a:lnTo>
                  <a:lnTo>
                    <a:pt x="1139" y="1891"/>
                  </a:lnTo>
                  <a:lnTo>
                    <a:pt x="1136" y="1944"/>
                  </a:lnTo>
                  <a:lnTo>
                    <a:pt x="1141" y="1997"/>
                  </a:lnTo>
                  <a:lnTo>
                    <a:pt x="1154" y="2048"/>
                  </a:lnTo>
                  <a:lnTo>
                    <a:pt x="1175" y="2099"/>
                  </a:lnTo>
                  <a:lnTo>
                    <a:pt x="1207" y="2150"/>
                  </a:lnTo>
                  <a:lnTo>
                    <a:pt x="1247" y="2197"/>
                  </a:lnTo>
                  <a:lnTo>
                    <a:pt x="1294" y="2241"/>
                  </a:lnTo>
                  <a:lnTo>
                    <a:pt x="1371" y="2297"/>
                  </a:lnTo>
                  <a:lnTo>
                    <a:pt x="1453" y="2348"/>
                  </a:lnTo>
                  <a:lnTo>
                    <a:pt x="1535" y="2393"/>
                  </a:lnTo>
                  <a:lnTo>
                    <a:pt x="1622" y="2435"/>
                  </a:lnTo>
                  <a:lnTo>
                    <a:pt x="1711" y="2473"/>
                  </a:lnTo>
                  <a:lnTo>
                    <a:pt x="1866" y="2537"/>
                  </a:lnTo>
                  <a:lnTo>
                    <a:pt x="2018" y="2601"/>
                  </a:lnTo>
                  <a:lnTo>
                    <a:pt x="2171" y="2669"/>
                  </a:lnTo>
                  <a:lnTo>
                    <a:pt x="2320" y="2739"/>
                  </a:lnTo>
                  <a:lnTo>
                    <a:pt x="2469" y="2816"/>
                  </a:lnTo>
                  <a:lnTo>
                    <a:pt x="2571" y="2878"/>
                  </a:lnTo>
                  <a:lnTo>
                    <a:pt x="2665" y="2946"/>
                  </a:lnTo>
                  <a:lnTo>
                    <a:pt x="2754" y="3020"/>
                  </a:lnTo>
                  <a:lnTo>
                    <a:pt x="2835" y="3099"/>
                  </a:lnTo>
                  <a:lnTo>
                    <a:pt x="2907" y="3184"/>
                  </a:lnTo>
                  <a:lnTo>
                    <a:pt x="2973" y="3273"/>
                  </a:lnTo>
                  <a:lnTo>
                    <a:pt x="3031" y="3363"/>
                  </a:lnTo>
                  <a:lnTo>
                    <a:pt x="3080" y="3460"/>
                  </a:lnTo>
                  <a:lnTo>
                    <a:pt x="3124" y="3558"/>
                  </a:lnTo>
                  <a:lnTo>
                    <a:pt x="3158" y="3660"/>
                  </a:lnTo>
                  <a:lnTo>
                    <a:pt x="3184" y="3762"/>
                  </a:lnTo>
                  <a:lnTo>
                    <a:pt x="3201" y="3867"/>
                  </a:lnTo>
                  <a:lnTo>
                    <a:pt x="3210" y="3973"/>
                  </a:lnTo>
                  <a:lnTo>
                    <a:pt x="3212" y="4079"/>
                  </a:lnTo>
                  <a:lnTo>
                    <a:pt x="3205" y="4184"/>
                  </a:lnTo>
                  <a:lnTo>
                    <a:pt x="3188" y="4290"/>
                  </a:lnTo>
                  <a:lnTo>
                    <a:pt x="3163" y="4394"/>
                  </a:lnTo>
                  <a:lnTo>
                    <a:pt x="3129" y="4498"/>
                  </a:lnTo>
                  <a:lnTo>
                    <a:pt x="3088" y="4600"/>
                  </a:lnTo>
                  <a:lnTo>
                    <a:pt x="3037" y="4698"/>
                  </a:lnTo>
                  <a:lnTo>
                    <a:pt x="2975" y="4794"/>
                  </a:lnTo>
                  <a:lnTo>
                    <a:pt x="2905" y="4886"/>
                  </a:lnTo>
                  <a:lnTo>
                    <a:pt x="2829" y="4973"/>
                  </a:lnTo>
                  <a:lnTo>
                    <a:pt x="2746" y="5053"/>
                  </a:lnTo>
                  <a:lnTo>
                    <a:pt x="2660" y="5124"/>
                  </a:lnTo>
                  <a:lnTo>
                    <a:pt x="2567" y="5188"/>
                  </a:lnTo>
                  <a:lnTo>
                    <a:pt x="2469" y="5245"/>
                  </a:lnTo>
                  <a:lnTo>
                    <a:pt x="2367" y="5294"/>
                  </a:lnTo>
                  <a:lnTo>
                    <a:pt x="2262" y="5336"/>
                  </a:lnTo>
                  <a:lnTo>
                    <a:pt x="2150" y="5370"/>
                  </a:lnTo>
                  <a:lnTo>
                    <a:pt x="2105" y="5385"/>
                  </a:lnTo>
                  <a:lnTo>
                    <a:pt x="2067" y="5404"/>
                  </a:lnTo>
                  <a:lnTo>
                    <a:pt x="2033" y="5426"/>
                  </a:lnTo>
                  <a:lnTo>
                    <a:pt x="2009" y="5453"/>
                  </a:lnTo>
                  <a:lnTo>
                    <a:pt x="1988" y="5485"/>
                  </a:lnTo>
                  <a:lnTo>
                    <a:pt x="1975" y="5521"/>
                  </a:lnTo>
                  <a:lnTo>
                    <a:pt x="1969" y="5564"/>
                  </a:lnTo>
                  <a:lnTo>
                    <a:pt x="1967" y="5611"/>
                  </a:lnTo>
                  <a:lnTo>
                    <a:pt x="1969" y="5745"/>
                  </a:lnTo>
                  <a:lnTo>
                    <a:pt x="1967" y="5879"/>
                  </a:lnTo>
                  <a:lnTo>
                    <a:pt x="1967" y="6011"/>
                  </a:lnTo>
                  <a:lnTo>
                    <a:pt x="1964" y="6060"/>
                  </a:lnTo>
                  <a:lnTo>
                    <a:pt x="1952" y="6100"/>
                  </a:lnTo>
                  <a:lnTo>
                    <a:pt x="1933" y="6134"/>
                  </a:lnTo>
                  <a:lnTo>
                    <a:pt x="1909" y="6160"/>
                  </a:lnTo>
                  <a:lnTo>
                    <a:pt x="1875" y="6181"/>
                  </a:lnTo>
                  <a:lnTo>
                    <a:pt x="1835" y="6192"/>
                  </a:lnTo>
                  <a:lnTo>
                    <a:pt x="1788" y="6198"/>
                  </a:lnTo>
                  <a:lnTo>
                    <a:pt x="1573" y="6200"/>
                  </a:lnTo>
                  <a:lnTo>
                    <a:pt x="1358" y="6200"/>
                  </a:lnTo>
                  <a:lnTo>
                    <a:pt x="1313" y="6194"/>
                  </a:lnTo>
                  <a:lnTo>
                    <a:pt x="1275" y="6185"/>
                  </a:lnTo>
                  <a:lnTo>
                    <a:pt x="1243" y="6168"/>
                  </a:lnTo>
                  <a:lnTo>
                    <a:pt x="1217" y="6145"/>
                  </a:lnTo>
                  <a:lnTo>
                    <a:pt x="1198" y="6117"/>
                  </a:lnTo>
                  <a:lnTo>
                    <a:pt x="1183" y="6085"/>
                  </a:lnTo>
                  <a:lnTo>
                    <a:pt x="1173" y="6045"/>
                  </a:lnTo>
                  <a:lnTo>
                    <a:pt x="1171" y="6002"/>
                  </a:lnTo>
                  <a:lnTo>
                    <a:pt x="1170" y="5855"/>
                  </a:lnTo>
                  <a:lnTo>
                    <a:pt x="1168" y="5709"/>
                  </a:lnTo>
                  <a:lnTo>
                    <a:pt x="1168" y="5651"/>
                  </a:lnTo>
                  <a:lnTo>
                    <a:pt x="1164" y="5602"/>
                  </a:lnTo>
                  <a:lnTo>
                    <a:pt x="1160" y="5564"/>
                  </a:lnTo>
                  <a:lnTo>
                    <a:pt x="1151" y="5534"/>
                  </a:lnTo>
                  <a:lnTo>
                    <a:pt x="1138" y="5511"/>
                  </a:lnTo>
                  <a:lnTo>
                    <a:pt x="1117" y="5494"/>
                  </a:lnTo>
                  <a:lnTo>
                    <a:pt x="1090" y="5481"/>
                  </a:lnTo>
                  <a:lnTo>
                    <a:pt x="1055" y="5470"/>
                  </a:lnTo>
                  <a:lnTo>
                    <a:pt x="1007" y="5460"/>
                  </a:lnTo>
                  <a:lnTo>
                    <a:pt x="953" y="5451"/>
                  </a:lnTo>
                  <a:lnTo>
                    <a:pt x="821" y="5428"/>
                  </a:lnTo>
                  <a:lnTo>
                    <a:pt x="689" y="5402"/>
                  </a:lnTo>
                  <a:lnTo>
                    <a:pt x="560" y="5370"/>
                  </a:lnTo>
                  <a:lnTo>
                    <a:pt x="432" y="5332"/>
                  </a:lnTo>
                  <a:lnTo>
                    <a:pt x="308" y="5285"/>
                  </a:lnTo>
                  <a:lnTo>
                    <a:pt x="183" y="5230"/>
                  </a:lnTo>
                  <a:lnTo>
                    <a:pt x="132" y="5204"/>
                  </a:lnTo>
                  <a:lnTo>
                    <a:pt x="89" y="5179"/>
                  </a:lnTo>
                  <a:lnTo>
                    <a:pt x="55" y="5154"/>
                  </a:lnTo>
                  <a:lnTo>
                    <a:pt x="30" y="5128"/>
                  </a:lnTo>
                  <a:lnTo>
                    <a:pt x="13" y="5100"/>
                  </a:lnTo>
                  <a:lnTo>
                    <a:pt x="4" y="5070"/>
                  </a:lnTo>
                  <a:lnTo>
                    <a:pt x="0" y="5034"/>
                  </a:lnTo>
                  <a:lnTo>
                    <a:pt x="4" y="4994"/>
                  </a:lnTo>
                  <a:lnTo>
                    <a:pt x="13" y="4945"/>
                  </a:lnTo>
                  <a:lnTo>
                    <a:pt x="28" y="4890"/>
                  </a:lnTo>
                  <a:lnTo>
                    <a:pt x="89" y="4668"/>
                  </a:lnTo>
                  <a:lnTo>
                    <a:pt x="155" y="4445"/>
                  </a:lnTo>
                  <a:lnTo>
                    <a:pt x="172" y="4400"/>
                  </a:lnTo>
                  <a:lnTo>
                    <a:pt x="189" y="4362"/>
                  </a:lnTo>
                  <a:lnTo>
                    <a:pt x="206" y="4332"/>
                  </a:lnTo>
                  <a:lnTo>
                    <a:pt x="225" y="4309"/>
                  </a:lnTo>
                  <a:lnTo>
                    <a:pt x="245" y="4296"/>
                  </a:lnTo>
                  <a:lnTo>
                    <a:pt x="270" y="4290"/>
                  </a:lnTo>
                  <a:lnTo>
                    <a:pt x="298" y="4292"/>
                  </a:lnTo>
                  <a:lnTo>
                    <a:pt x="330" y="4300"/>
                  </a:lnTo>
                  <a:lnTo>
                    <a:pt x="368" y="4315"/>
                  </a:lnTo>
                  <a:lnTo>
                    <a:pt x="413" y="4335"/>
                  </a:lnTo>
                  <a:lnTo>
                    <a:pt x="549" y="4400"/>
                  </a:lnTo>
                  <a:lnTo>
                    <a:pt x="687" y="4456"/>
                  </a:lnTo>
                  <a:lnTo>
                    <a:pt x="828" y="4501"/>
                  </a:lnTo>
                  <a:lnTo>
                    <a:pt x="972" y="4539"/>
                  </a:lnTo>
                  <a:lnTo>
                    <a:pt x="1117" y="4568"/>
                  </a:lnTo>
                  <a:lnTo>
                    <a:pt x="1266" y="4590"/>
                  </a:lnTo>
                  <a:lnTo>
                    <a:pt x="1362" y="4600"/>
                  </a:lnTo>
                  <a:lnTo>
                    <a:pt x="1456" y="4600"/>
                  </a:lnTo>
                  <a:lnTo>
                    <a:pt x="1551" y="4592"/>
                  </a:lnTo>
                  <a:lnTo>
                    <a:pt x="1643" y="4577"/>
                  </a:lnTo>
                  <a:lnTo>
                    <a:pt x="1735" y="4552"/>
                  </a:lnTo>
                  <a:lnTo>
                    <a:pt x="1824" y="4517"/>
                  </a:lnTo>
                  <a:lnTo>
                    <a:pt x="1888" y="4484"/>
                  </a:lnTo>
                  <a:lnTo>
                    <a:pt x="1943" y="4447"/>
                  </a:lnTo>
                  <a:lnTo>
                    <a:pt x="1990" y="4403"/>
                  </a:lnTo>
                  <a:lnTo>
                    <a:pt x="2030" y="4356"/>
                  </a:lnTo>
                  <a:lnTo>
                    <a:pt x="2062" y="4307"/>
                  </a:lnTo>
                  <a:lnTo>
                    <a:pt x="2086" y="4252"/>
                  </a:lnTo>
                  <a:lnTo>
                    <a:pt x="2101" y="4196"/>
                  </a:lnTo>
                  <a:lnTo>
                    <a:pt x="2109" y="4139"/>
                  </a:lnTo>
                  <a:lnTo>
                    <a:pt x="2109" y="4081"/>
                  </a:lnTo>
                  <a:lnTo>
                    <a:pt x="2099" y="4022"/>
                  </a:lnTo>
                  <a:lnTo>
                    <a:pt x="2082" y="3965"/>
                  </a:lnTo>
                  <a:lnTo>
                    <a:pt x="2058" y="3909"/>
                  </a:lnTo>
                  <a:lnTo>
                    <a:pt x="2022" y="3854"/>
                  </a:lnTo>
                  <a:lnTo>
                    <a:pt x="1981" y="3803"/>
                  </a:lnTo>
                  <a:lnTo>
                    <a:pt x="1928" y="3754"/>
                  </a:lnTo>
                  <a:lnTo>
                    <a:pt x="1854" y="3697"/>
                  </a:lnTo>
                  <a:lnTo>
                    <a:pt x="1777" y="3650"/>
                  </a:lnTo>
                  <a:lnTo>
                    <a:pt x="1696" y="3607"/>
                  </a:lnTo>
                  <a:lnTo>
                    <a:pt x="1611" y="3567"/>
                  </a:lnTo>
                  <a:lnTo>
                    <a:pt x="1485" y="3513"/>
                  </a:lnTo>
                  <a:lnTo>
                    <a:pt x="1358" y="3462"/>
                  </a:lnTo>
                  <a:lnTo>
                    <a:pt x="1232" y="3411"/>
                  </a:lnTo>
                  <a:lnTo>
                    <a:pt x="1105" y="3358"/>
                  </a:lnTo>
                  <a:lnTo>
                    <a:pt x="981" y="3303"/>
                  </a:lnTo>
                  <a:lnTo>
                    <a:pt x="858" y="3243"/>
                  </a:lnTo>
                  <a:lnTo>
                    <a:pt x="740" y="3175"/>
                  </a:lnTo>
                  <a:lnTo>
                    <a:pt x="653" y="3120"/>
                  </a:lnTo>
                  <a:lnTo>
                    <a:pt x="570" y="3063"/>
                  </a:lnTo>
                  <a:lnTo>
                    <a:pt x="492" y="3001"/>
                  </a:lnTo>
                  <a:lnTo>
                    <a:pt x="419" y="2939"/>
                  </a:lnTo>
                  <a:lnTo>
                    <a:pt x="353" y="2871"/>
                  </a:lnTo>
                  <a:lnTo>
                    <a:pt x="291" y="2801"/>
                  </a:lnTo>
                  <a:lnTo>
                    <a:pt x="236" y="2727"/>
                  </a:lnTo>
                  <a:lnTo>
                    <a:pt x="187" y="2650"/>
                  </a:lnTo>
                  <a:lnTo>
                    <a:pt x="143" y="2569"/>
                  </a:lnTo>
                  <a:lnTo>
                    <a:pt x="108" y="2484"/>
                  </a:lnTo>
                  <a:lnTo>
                    <a:pt x="79" y="2395"/>
                  </a:lnTo>
                  <a:lnTo>
                    <a:pt x="59" y="2301"/>
                  </a:lnTo>
                  <a:lnTo>
                    <a:pt x="45" y="2205"/>
                  </a:lnTo>
                  <a:lnTo>
                    <a:pt x="40" y="2103"/>
                  </a:lnTo>
                  <a:lnTo>
                    <a:pt x="42" y="1995"/>
                  </a:lnTo>
                  <a:lnTo>
                    <a:pt x="53" y="1876"/>
                  </a:lnTo>
                  <a:lnTo>
                    <a:pt x="74" y="1761"/>
                  </a:lnTo>
                  <a:lnTo>
                    <a:pt x="100" y="1654"/>
                  </a:lnTo>
                  <a:lnTo>
                    <a:pt x="136" y="1552"/>
                  </a:lnTo>
                  <a:lnTo>
                    <a:pt x="179" y="1455"/>
                  </a:lnTo>
                  <a:lnTo>
                    <a:pt x="230" y="1365"/>
                  </a:lnTo>
                  <a:lnTo>
                    <a:pt x="287" y="1280"/>
                  </a:lnTo>
                  <a:lnTo>
                    <a:pt x="351" y="1201"/>
                  </a:lnTo>
                  <a:lnTo>
                    <a:pt x="425" y="1127"/>
                  </a:lnTo>
                  <a:lnTo>
                    <a:pt x="502" y="1059"/>
                  </a:lnTo>
                  <a:lnTo>
                    <a:pt x="587" y="995"/>
                  </a:lnTo>
                  <a:lnTo>
                    <a:pt x="679" y="936"/>
                  </a:lnTo>
                  <a:lnTo>
                    <a:pt x="777" y="884"/>
                  </a:lnTo>
                  <a:lnTo>
                    <a:pt x="881" y="834"/>
                  </a:lnTo>
                  <a:lnTo>
                    <a:pt x="990" y="791"/>
                  </a:lnTo>
                  <a:lnTo>
                    <a:pt x="1043" y="772"/>
                  </a:lnTo>
                  <a:lnTo>
                    <a:pt x="1088" y="755"/>
                  </a:lnTo>
                  <a:lnTo>
                    <a:pt x="1124" y="740"/>
                  </a:lnTo>
                  <a:lnTo>
                    <a:pt x="1154" y="723"/>
                  </a:lnTo>
                  <a:lnTo>
                    <a:pt x="1177" y="708"/>
                  </a:lnTo>
                  <a:lnTo>
                    <a:pt x="1194" y="689"/>
                  </a:lnTo>
                  <a:lnTo>
                    <a:pt x="1207" y="667"/>
                  </a:lnTo>
                  <a:lnTo>
                    <a:pt x="1217" y="640"/>
                  </a:lnTo>
                  <a:lnTo>
                    <a:pt x="1220" y="608"/>
                  </a:lnTo>
                  <a:lnTo>
                    <a:pt x="1224" y="570"/>
                  </a:lnTo>
                  <a:lnTo>
                    <a:pt x="1226" y="523"/>
                  </a:lnTo>
                  <a:lnTo>
                    <a:pt x="1226" y="468"/>
                  </a:lnTo>
                  <a:lnTo>
                    <a:pt x="1226" y="344"/>
                  </a:lnTo>
                  <a:lnTo>
                    <a:pt x="1226" y="221"/>
                  </a:lnTo>
                  <a:lnTo>
                    <a:pt x="1230" y="165"/>
                  </a:lnTo>
                  <a:lnTo>
                    <a:pt x="1236" y="119"/>
                  </a:lnTo>
                  <a:lnTo>
                    <a:pt x="1245" y="83"/>
                  </a:lnTo>
                  <a:lnTo>
                    <a:pt x="1260" y="55"/>
                  </a:lnTo>
                  <a:lnTo>
                    <a:pt x="1281" y="34"/>
                  </a:lnTo>
                  <a:lnTo>
                    <a:pt x="1309" y="19"/>
                  </a:lnTo>
                  <a:lnTo>
                    <a:pt x="1345" y="8"/>
                  </a:lnTo>
                  <a:lnTo>
                    <a:pt x="1390" y="2"/>
                  </a:lnTo>
                  <a:lnTo>
                    <a:pt x="14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606" name="Google Shape;606;p6"/>
            <p:cNvGrpSpPr/>
            <p:nvPr/>
          </p:nvGrpSpPr>
          <p:grpSpPr>
            <a:xfrm>
              <a:off x="6170600" y="2233329"/>
              <a:ext cx="349507" cy="287855"/>
              <a:chOff x="3040063" y="2486025"/>
              <a:chExt cx="3779838" cy="3113087"/>
            </a:xfrm>
          </p:grpSpPr>
          <p:sp>
            <p:nvSpPr>
              <p:cNvPr id="607" name="Google Shape;607;p6"/>
              <p:cNvSpPr/>
              <p:nvPr/>
            </p:nvSpPr>
            <p:spPr>
              <a:xfrm>
                <a:off x="3040063" y="2717800"/>
                <a:ext cx="3297238" cy="2881312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3630" extrusionOk="0">
                    <a:moveTo>
                      <a:pt x="2076" y="0"/>
                    </a:moveTo>
                    <a:lnTo>
                      <a:pt x="2135" y="4"/>
                    </a:lnTo>
                    <a:lnTo>
                      <a:pt x="2200" y="16"/>
                    </a:lnTo>
                    <a:lnTo>
                      <a:pt x="2267" y="33"/>
                    </a:lnTo>
                    <a:lnTo>
                      <a:pt x="3175" y="317"/>
                    </a:lnTo>
                    <a:lnTo>
                      <a:pt x="3197" y="327"/>
                    </a:lnTo>
                    <a:lnTo>
                      <a:pt x="3216" y="342"/>
                    </a:lnTo>
                    <a:lnTo>
                      <a:pt x="4125" y="1244"/>
                    </a:lnTo>
                    <a:lnTo>
                      <a:pt x="4141" y="1266"/>
                    </a:lnTo>
                    <a:lnTo>
                      <a:pt x="4151" y="1289"/>
                    </a:lnTo>
                    <a:lnTo>
                      <a:pt x="4154" y="1314"/>
                    </a:lnTo>
                    <a:lnTo>
                      <a:pt x="4151" y="1338"/>
                    </a:lnTo>
                    <a:lnTo>
                      <a:pt x="4141" y="1363"/>
                    </a:lnTo>
                    <a:lnTo>
                      <a:pt x="4125" y="1383"/>
                    </a:lnTo>
                    <a:lnTo>
                      <a:pt x="3496" y="2008"/>
                    </a:lnTo>
                    <a:lnTo>
                      <a:pt x="3649" y="2160"/>
                    </a:lnTo>
                    <a:lnTo>
                      <a:pt x="3679" y="2193"/>
                    </a:lnTo>
                    <a:lnTo>
                      <a:pt x="3701" y="2229"/>
                    </a:lnTo>
                    <a:lnTo>
                      <a:pt x="3717" y="2268"/>
                    </a:lnTo>
                    <a:lnTo>
                      <a:pt x="3727" y="2309"/>
                    </a:lnTo>
                    <a:lnTo>
                      <a:pt x="3731" y="2351"/>
                    </a:lnTo>
                    <a:lnTo>
                      <a:pt x="3730" y="2394"/>
                    </a:lnTo>
                    <a:lnTo>
                      <a:pt x="3722" y="2436"/>
                    </a:lnTo>
                    <a:lnTo>
                      <a:pt x="3709" y="2478"/>
                    </a:lnTo>
                    <a:lnTo>
                      <a:pt x="3689" y="2519"/>
                    </a:lnTo>
                    <a:lnTo>
                      <a:pt x="3664" y="2558"/>
                    </a:lnTo>
                    <a:lnTo>
                      <a:pt x="3632" y="2594"/>
                    </a:lnTo>
                    <a:lnTo>
                      <a:pt x="3594" y="2626"/>
                    </a:lnTo>
                    <a:lnTo>
                      <a:pt x="3552" y="2654"/>
                    </a:lnTo>
                    <a:lnTo>
                      <a:pt x="3508" y="2673"/>
                    </a:lnTo>
                    <a:lnTo>
                      <a:pt x="3463" y="2686"/>
                    </a:lnTo>
                    <a:lnTo>
                      <a:pt x="3416" y="2691"/>
                    </a:lnTo>
                    <a:lnTo>
                      <a:pt x="3410" y="2738"/>
                    </a:lnTo>
                    <a:lnTo>
                      <a:pt x="3397" y="2783"/>
                    </a:lnTo>
                    <a:lnTo>
                      <a:pt x="3378" y="2826"/>
                    </a:lnTo>
                    <a:lnTo>
                      <a:pt x="3350" y="2868"/>
                    </a:lnTo>
                    <a:lnTo>
                      <a:pt x="3317" y="2906"/>
                    </a:lnTo>
                    <a:lnTo>
                      <a:pt x="3279" y="2939"/>
                    </a:lnTo>
                    <a:lnTo>
                      <a:pt x="3237" y="2965"/>
                    </a:lnTo>
                    <a:lnTo>
                      <a:pt x="3193" y="2985"/>
                    </a:lnTo>
                    <a:lnTo>
                      <a:pt x="3148" y="2998"/>
                    </a:lnTo>
                    <a:lnTo>
                      <a:pt x="3101" y="3004"/>
                    </a:lnTo>
                    <a:lnTo>
                      <a:pt x="3095" y="3051"/>
                    </a:lnTo>
                    <a:lnTo>
                      <a:pt x="3082" y="3095"/>
                    </a:lnTo>
                    <a:lnTo>
                      <a:pt x="3063" y="3139"/>
                    </a:lnTo>
                    <a:lnTo>
                      <a:pt x="3035" y="3181"/>
                    </a:lnTo>
                    <a:lnTo>
                      <a:pt x="3003" y="3219"/>
                    </a:lnTo>
                    <a:lnTo>
                      <a:pt x="2964" y="3252"/>
                    </a:lnTo>
                    <a:lnTo>
                      <a:pt x="2923" y="3278"/>
                    </a:lnTo>
                    <a:lnTo>
                      <a:pt x="2878" y="3298"/>
                    </a:lnTo>
                    <a:lnTo>
                      <a:pt x="2833" y="3310"/>
                    </a:lnTo>
                    <a:lnTo>
                      <a:pt x="2786" y="3317"/>
                    </a:lnTo>
                    <a:lnTo>
                      <a:pt x="2780" y="3362"/>
                    </a:lnTo>
                    <a:lnTo>
                      <a:pt x="2767" y="3408"/>
                    </a:lnTo>
                    <a:lnTo>
                      <a:pt x="2748" y="3452"/>
                    </a:lnTo>
                    <a:lnTo>
                      <a:pt x="2722" y="3492"/>
                    </a:lnTo>
                    <a:lnTo>
                      <a:pt x="2688" y="3531"/>
                    </a:lnTo>
                    <a:lnTo>
                      <a:pt x="2652" y="3562"/>
                    </a:lnTo>
                    <a:lnTo>
                      <a:pt x="2614" y="3588"/>
                    </a:lnTo>
                    <a:lnTo>
                      <a:pt x="2573" y="3607"/>
                    </a:lnTo>
                    <a:lnTo>
                      <a:pt x="2531" y="3620"/>
                    </a:lnTo>
                    <a:lnTo>
                      <a:pt x="2487" y="3629"/>
                    </a:lnTo>
                    <a:lnTo>
                      <a:pt x="2445" y="3630"/>
                    </a:lnTo>
                    <a:lnTo>
                      <a:pt x="2402" y="3626"/>
                    </a:lnTo>
                    <a:lnTo>
                      <a:pt x="2360" y="3615"/>
                    </a:lnTo>
                    <a:lnTo>
                      <a:pt x="2321" y="3600"/>
                    </a:lnTo>
                    <a:lnTo>
                      <a:pt x="2284" y="3578"/>
                    </a:lnTo>
                    <a:lnTo>
                      <a:pt x="2251" y="3549"/>
                    </a:lnTo>
                    <a:lnTo>
                      <a:pt x="1887" y="3188"/>
                    </a:lnTo>
                    <a:lnTo>
                      <a:pt x="1704" y="3372"/>
                    </a:lnTo>
                    <a:lnTo>
                      <a:pt x="1676" y="3394"/>
                    </a:lnTo>
                    <a:lnTo>
                      <a:pt x="1644" y="3411"/>
                    </a:lnTo>
                    <a:lnTo>
                      <a:pt x="1612" y="3421"/>
                    </a:lnTo>
                    <a:lnTo>
                      <a:pt x="1575" y="3424"/>
                    </a:lnTo>
                    <a:lnTo>
                      <a:pt x="1540" y="3423"/>
                    </a:lnTo>
                    <a:lnTo>
                      <a:pt x="1504" y="3414"/>
                    </a:lnTo>
                    <a:lnTo>
                      <a:pt x="1469" y="3401"/>
                    </a:lnTo>
                    <a:lnTo>
                      <a:pt x="1437" y="3381"/>
                    </a:lnTo>
                    <a:lnTo>
                      <a:pt x="1406" y="3355"/>
                    </a:lnTo>
                    <a:lnTo>
                      <a:pt x="1380" y="3324"/>
                    </a:lnTo>
                    <a:lnTo>
                      <a:pt x="1359" y="3291"/>
                    </a:lnTo>
                    <a:lnTo>
                      <a:pt x="1346" y="3256"/>
                    </a:lnTo>
                    <a:lnTo>
                      <a:pt x="1338" y="3221"/>
                    </a:lnTo>
                    <a:lnTo>
                      <a:pt x="1336" y="3185"/>
                    </a:lnTo>
                    <a:lnTo>
                      <a:pt x="1339" y="3151"/>
                    </a:lnTo>
                    <a:lnTo>
                      <a:pt x="1349" y="3117"/>
                    </a:lnTo>
                    <a:lnTo>
                      <a:pt x="1365" y="3087"/>
                    </a:lnTo>
                    <a:lnTo>
                      <a:pt x="1389" y="3059"/>
                    </a:lnTo>
                    <a:lnTo>
                      <a:pt x="1361" y="3082"/>
                    </a:lnTo>
                    <a:lnTo>
                      <a:pt x="1330" y="3098"/>
                    </a:lnTo>
                    <a:lnTo>
                      <a:pt x="1297" y="3109"/>
                    </a:lnTo>
                    <a:lnTo>
                      <a:pt x="1262" y="3113"/>
                    </a:lnTo>
                    <a:lnTo>
                      <a:pt x="1225" y="3110"/>
                    </a:lnTo>
                    <a:lnTo>
                      <a:pt x="1190" y="3101"/>
                    </a:lnTo>
                    <a:lnTo>
                      <a:pt x="1155" y="3088"/>
                    </a:lnTo>
                    <a:lnTo>
                      <a:pt x="1122" y="3068"/>
                    </a:lnTo>
                    <a:lnTo>
                      <a:pt x="1091" y="3042"/>
                    </a:lnTo>
                    <a:lnTo>
                      <a:pt x="1065" y="3011"/>
                    </a:lnTo>
                    <a:lnTo>
                      <a:pt x="1044" y="2978"/>
                    </a:lnTo>
                    <a:lnTo>
                      <a:pt x="1031" y="2945"/>
                    </a:lnTo>
                    <a:lnTo>
                      <a:pt x="1022" y="2909"/>
                    </a:lnTo>
                    <a:lnTo>
                      <a:pt x="1021" y="2874"/>
                    </a:lnTo>
                    <a:lnTo>
                      <a:pt x="1024" y="2839"/>
                    </a:lnTo>
                    <a:lnTo>
                      <a:pt x="1034" y="2806"/>
                    </a:lnTo>
                    <a:lnTo>
                      <a:pt x="1052" y="2774"/>
                    </a:lnTo>
                    <a:lnTo>
                      <a:pt x="1074" y="2746"/>
                    </a:lnTo>
                    <a:lnTo>
                      <a:pt x="1046" y="2770"/>
                    </a:lnTo>
                    <a:lnTo>
                      <a:pt x="1015" y="2785"/>
                    </a:lnTo>
                    <a:lnTo>
                      <a:pt x="982" y="2796"/>
                    </a:lnTo>
                    <a:lnTo>
                      <a:pt x="947" y="2800"/>
                    </a:lnTo>
                    <a:lnTo>
                      <a:pt x="910" y="2797"/>
                    </a:lnTo>
                    <a:lnTo>
                      <a:pt x="875" y="2790"/>
                    </a:lnTo>
                    <a:lnTo>
                      <a:pt x="840" y="2775"/>
                    </a:lnTo>
                    <a:lnTo>
                      <a:pt x="807" y="2755"/>
                    </a:lnTo>
                    <a:lnTo>
                      <a:pt x="776" y="2729"/>
                    </a:lnTo>
                    <a:lnTo>
                      <a:pt x="750" y="2699"/>
                    </a:lnTo>
                    <a:lnTo>
                      <a:pt x="731" y="2667"/>
                    </a:lnTo>
                    <a:lnTo>
                      <a:pt x="716" y="2632"/>
                    </a:lnTo>
                    <a:lnTo>
                      <a:pt x="707" y="2596"/>
                    </a:lnTo>
                    <a:lnTo>
                      <a:pt x="706" y="2561"/>
                    </a:lnTo>
                    <a:lnTo>
                      <a:pt x="710" y="2526"/>
                    </a:lnTo>
                    <a:lnTo>
                      <a:pt x="721" y="2493"/>
                    </a:lnTo>
                    <a:lnTo>
                      <a:pt x="737" y="2461"/>
                    </a:lnTo>
                    <a:lnTo>
                      <a:pt x="758" y="2434"/>
                    </a:lnTo>
                    <a:lnTo>
                      <a:pt x="731" y="2457"/>
                    </a:lnTo>
                    <a:lnTo>
                      <a:pt x="700" y="2473"/>
                    </a:lnTo>
                    <a:lnTo>
                      <a:pt x="667" y="2483"/>
                    </a:lnTo>
                    <a:lnTo>
                      <a:pt x="632" y="2487"/>
                    </a:lnTo>
                    <a:lnTo>
                      <a:pt x="597" y="2484"/>
                    </a:lnTo>
                    <a:lnTo>
                      <a:pt x="560" y="2477"/>
                    </a:lnTo>
                    <a:lnTo>
                      <a:pt x="525" y="2462"/>
                    </a:lnTo>
                    <a:lnTo>
                      <a:pt x="492" y="2442"/>
                    </a:lnTo>
                    <a:lnTo>
                      <a:pt x="462" y="2416"/>
                    </a:lnTo>
                    <a:lnTo>
                      <a:pt x="436" y="2387"/>
                    </a:lnTo>
                    <a:lnTo>
                      <a:pt x="416" y="2354"/>
                    </a:lnTo>
                    <a:lnTo>
                      <a:pt x="401" y="2319"/>
                    </a:lnTo>
                    <a:lnTo>
                      <a:pt x="394" y="2283"/>
                    </a:lnTo>
                    <a:lnTo>
                      <a:pt x="391" y="2248"/>
                    </a:lnTo>
                    <a:lnTo>
                      <a:pt x="395" y="2213"/>
                    </a:lnTo>
                    <a:lnTo>
                      <a:pt x="405" y="2180"/>
                    </a:lnTo>
                    <a:lnTo>
                      <a:pt x="422" y="2150"/>
                    </a:lnTo>
                    <a:lnTo>
                      <a:pt x="445" y="2122"/>
                    </a:lnTo>
                    <a:lnTo>
                      <a:pt x="618" y="1948"/>
                    </a:lnTo>
                    <a:lnTo>
                      <a:pt x="29" y="1362"/>
                    </a:lnTo>
                    <a:lnTo>
                      <a:pt x="13" y="1341"/>
                    </a:lnTo>
                    <a:lnTo>
                      <a:pt x="3" y="1317"/>
                    </a:lnTo>
                    <a:lnTo>
                      <a:pt x="0" y="1292"/>
                    </a:lnTo>
                    <a:lnTo>
                      <a:pt x="3" y="1267"/>
                    </a:lnTo>
                    <a:lnTo>
                      <a:pt x="13" y="1244"/>
                    </a:lnTo>
                    <a:lnTo>
                      <a:pt x="29" y="1223"/>
                    </a:lnTo>
                    <a:lnTo>
                      <a:pt x="50" y="1207"/>
                    </a:lnTo>
                    <a:lnTo>
                      <a:pt x="73" y="1196"/>
                    </a:lnTo>
                    <a:lnTo>
                      <a:pt x="99" y="1194"/>
                    </a:lnTo>
                    <a:lnTo>
                      <a:pt x="124" y="1196"/>
                    </a:lnTo>
                    <a:lnTo>
                      <a:pt x="147" y="1207"/>
                    </a:lnTo>
                    <a:lnTo>
                      <a:pt x="169" y="1223"/>
                    </a:lnTo>
                    <a:lnTo>
                      <a:pt x="760" y="1811"/>
                    </a:lnTo>
                    <a:lnTo>
                      <a:pt x="792" y="1790"/>
                    </a:lnTo>
                    <a:lnTo>
                      <a:pt x="826" y="1777"/>
                    </a:lnTo>
                    <a:lnTo>
                      <a:pt x="862" y="1772"/>
                    </a:lnTo>
                    <a:lnTo>
                      <a:pt x="900" y="1773"/>
                    </a:lnTo>
                    <a:lnTo>
                      <a:pt x="938" y="1780"/>
                    </a:lnTo>
                    <a:lnTo>
                      <a:pt x="974" y="1793"/>
                    </a:lnTo>
                    <a:lnTo>
                      <a:pt x="1009" y="1814"/>
                    </a:lnTo>
                    <a:lnTo>
                      <a:pt x="1041" y="1841"/>
                    </a:lnTo>
                    <a:lnTo>
                      <a:pt x="1068" y="1871"/>
                    </a:lnTo>
                    <a:lnTo>
                      <a:pt x="1088" y="1905"/>
                    </a:lnTo>
                    <a:lnTo>
                      <a:pt x="1103" y="1940"/>
                    </a:lnTo>
                    <a:lnTo>
                      <a:pt x="1110" y="1974"/>
                    </a:lnTo>
                    <a:lnTo>
                      <a:pt x="1113" y="2011"/>
                    </a:lnTo>
                    <a:lnTo>
                      <a:pt x="1109" y="2045"/>
                    </a:lnTo>
                    <a:lnTo>
                      <a:pt x="1098" y="2079"/>
                    </a:lnTo>
                    <a:lnTo>
                      <a:pt x="1082" y="2109"/>
                    </a:lnTo>
                    <a:lnTo>
                      <a:pt x="1059" y="2137"/>
                    </a:lnTo>
                    <a:lnTo>
                      <a:pt x="1087" y="2113"/>
                    </a:lnTo>
                    <a:lnTo>
                      <a:pt x="1117" y="2097"/>
                    </a:lnTo>
                    <a:lnTo>
                      <a:pt x="1151" y="2087"/>
                    </a:lnTo>
                    <a:lnTo>
                      <a:pt x="1186" y="2083"/>
                    </a:lnTo>
                    <a:lnTo>
                      <a:pt x="1222" y="2086"/>
                    </a:lnTo>
                    <a:lnTo>
                      <a:pt x="1257" y="2093"/>
                    </a:lnTo>
                    <a:lnTo>
                      <a:pt x="1292" y="2108"/>
                    </a:lnTo>
                    <a:lnTo>
                      <a:pt x="1326" y="2128"/>
                    </a:lnTo>
                    <a:lnTo>
                      <a:pt x="1357" y="2154"/>
                    </a:lnTo>
                    <a:lnTo>
                      <a:pt x="1383" y="2184"/>
                    </a:lnTo>
                    <a:lnTo>
                      <a:pt x="1403" y="2216"/>
                    </a:lnTo>
                    <a:lnTo>
                      <a:pt x="1416" y="2251"/>
                    </a:lnTo>
                    <a:lnTo>
                      <a:pt x="1425" y="2287"/>
                    </a:lnTo>
                    <a:lnTo>
                      <a:pt x="1427" y="2322"/>
                    </a:lnTo>
                    <a:lnTo>
                      <a:pt x="1424" y="2357"/>
                    </a:lnTo>
                    <a:lnTo>
                      <a:pt x="1413" y="2390"/>
                    </a:lnTo>
                    <a:lnTo>
                      <a:pt x="1397" y="2422"/>
                    </a:lnTo>
                    <a:lnTo>
                      <a:pt x="1374" y="2449"/>
                    </a:lnTo>
                    <a:lnTo>
                      <a:pt x="1402" y="2426"/>
                    </a:lnTo>
                    <a:lnTo>
                      <a:pt x="1432" y="2410"/>
                    </a:lnTo>
                    <a:lnTo>
                      <a:pt x="1466" y="2400"/>
                    </a:lnTo>
                    <a:lnTo>
                      <a:pt x="1501" y="2396"/>
                    </a:lnTo>
                    <a:lnTo>
                      <a:pt x="1537" y="2399"/>
                    </a:lnTo>
                    <a:lnTo>
                      <a:pt x="1572" y="2406"/>
                    </a:lnTo>
                    <a:lnTo>
                      <a:pt x="1607" y="2420"/>
                    </a:lnTo>
                    <a:lnTo>
                      <a:pt x="1641" y="2441"/>
                    </a:lnTo>
                    <a:lnTo>
                      <a:pt x="1672" y="2465"/>
                    </a:lnTo>
                    <a:lnTo>
                      <a:pt x="1698" y="2496"/>
                    </a:lnTo>
                    <a:lnTo>
                      <a:pt x="1717" y="2529"/>
                    </a:lnTo>
                    <a:lnTo>
                      <a:pt x="1731" y="2564"/>
                    </a:lnTo>
                    <a:lnTo>
                      <a:pt x="1740" y="2599"/>
                    </a:lnTo>
                    <a:lnTo>
                      <a:pt x="1742" y="2635"/>
                    </a:lnTo>
                    <a:lnTo>
                      <a:pt x="1737" y="2670"/>
                    </a:lnTo>
                    <a:lnTo>
                      <a:pt x="1727" y="2703"/>
                    </a:lnTo>
                    <a:lnTo>
                      <a:pt x="1711" y="2733"/>
                    </a:lnTo>
                    <a:lnTo>
                      <a:pt x="1689" y="2761"/>
                    </a:lnTo>
                    <a:lnTo>
                      <a:pt x="1717" y="2739"/>
                    </a:lnTo>
                    <a:lnTo>
                      <a:pt x="1747" y="2723"/>
                    </a:lnTo>
                    <a:lnTo>
                      <a:pt x="1781" y="2713"/>
                    </a:lnTo>
                    <a:lnTo>
                      <a:pt x="1816" y="2709"/>
                    </a:lnTo>
                    <a:lnTo>
                      <a:pt x="1851" y="2710"/>
                    </a:lnTo>
                    <a:lnTo>
                      <a:pt x="1887" y="2719"/>
                    </a:lnTo>
                    <a:lnTo>
                      <a:pt x="1922" y="2733"/>
                    </a:lnTo>
                    <a:lnTo>
                      <a:pt x="1955" y="2752"/>
                    </a:lnTo>
                    <a:lnTo>
                      <a:pt x="1985" y="2778"/>
                    </a:lnTo>
                    <a:lnTo>
                      <a:pt x="2011" y="2809"/>
                    </a:lnTo>
                    <a:lnTo>
                      <a:pt x="2032" y="2842"/>
                    </a:lnTo>
                    <a:lnTo>
                      <a:pt x="2046" y="2877"/>
                    </a:lnTo>
                    <a:lnTo>
                      <a:pt x="2054" y="2912"/>
                    </a:lnTo>
                    <a:lnTo>
                      <a:pt x="2057" y="2948"/>
                    </a:lnTo>
                    <a:lnTo>
                      <a:pt x="2052" y="2982"/>
                    </a:lnTo>
                    <a:lnTo>
                      <a:pt x="2042" y="3016"/>
                    </a:lnTo>
                    <a:lnTo>
                      <a:pt x="2025" y="3046"/>
                    </a:lnTo>
                    <a:lnTo>
                      <a:pt x="2391" y="3410"/>
                    </a:lnTo>
                    <a:lnTo>
                      <a:pt x="2410" y="3423"/>
                    </a:lnTo>
                    <a:lnTo>
                      <a:pt x="2430" y="3432"/>
                    </a:lnTo>
                    <a:lnTo>
                      <a:pt x="2453" y="3433"/>
                    </a:lnTo>
                    <a:lnTo>
                      <a:pt x="2478" y="3430"/>
                    </a:lnTo>
                    <a:lnTo>
                      <a:pt x="2503" y="3423"/>
                    </a:lnTo>
                    <a:lnTo>
                      <a:pt x="2526" y="3410"/>
                    </a:lnTo>
                    <a:lnTo>
                      <a:pt x="2548" y="3392"/>
                    </a:lnTo>
                    <a:lnTo>
                      <a:pt x="2566" y="3371"/>
                    </a:lnTo>
                    <a:lnTo>
                      <a:pt x="2579" y="3348"/>
                    </a:lnTo>
                    <a:lnTo>
                      <a:pt x="2588" y="3323"/>
                    </a:lnTo>
                    <a:lnTo>
                      <a:pt x="2589" y="3298"/>
                    </a:lnTo>
                    <a:lnTo>
                      <a:pt x="2588" y="3275"/>
                    </a:lnTo>
                    <a:lnTo>
                      <a:pt x="2579" y="3253"/>
                    </a:lnTo>
                    <a:lnTo>
                      <a:pt x="2566" y="3236"/>
                    </a:lnTo>
                    <a:lnTo>
                      <a:pt x="2265" y="2938"/>
                    </a:lnTo>
                    <a:lnTo>
                      <a:pt x="2249" y="2917"/>
                    </a:lnTo>
                    <a:lnTo>
                      <a:pt x="2240" y="2894"/>
                    </a:lnTo>
                    <a:lnTo>
                      <a:pt x="2236" y="2868"/>
                    </a:lnTo>
                    <a:lnTo>
                      <a:pt x="2240" y="2843"/>
                    </a:lnTo>
                    <a:lnTo>
                      <a:pt x="2249" y="2820"/>
                    </a:lnTo>
                    <a:lnTo>
                      <a:pt x="2265" y="2799"/>
                    </a:lnTo>
                    <a:lnTo>
                      <a:pt x="2287" y="2783"/>
                    </a:lnTo>
                    <a:lnTo>
                      <a:pt x="2310" y="2774"/>
                    </a:lnTo>
                    <a:lnTo>
                      <a:pt x="2335" y="2771"/>
                    </a:lnTo>
                    <a:lnTo>
                      <a:pt x="2360" y="2774"/>
                    </a:lnTo>
                    <a:lnTo>
                      <a:pt x="2385" y="2783"/>
                    </a:lnTo>
                    <a:lnTo>
                      <a:pt x="2405" y="2799"/>
                    </a:lnTo>
                    <a:lnTo>
                      <a:pt x="2706" y="3097"/>
                    </a:lnTo>
                    <a:lnTo>
                      <a:pt x="2723" y="3110"/>
                    </a:lnTo>
                    <a:lnTo>
                      <a:pt x="2745" y="3119"/>
                    </a:lnTo>
                    <a:lnTo>
                      <a:pt x="2768" y="3120"/>
                    </a:lnTo>
                    <a:lnTo>
                      <a:pt x="2793" y="3119"/>
                    </a:lnTo>
                    <a:lnTo>
                      <a:pt x="2818" y="3110"/>
                    </a:lnTo>
                    <a:lnTo>
                      <a:pt x="2841" y="3097"/>
                    </a:lnTo>
                    <a:lnTo>
                      <a:pt x="2863" y="3080"/>
                    </a:lnTo>
                    <a:lnTo>
                      <a:pt x="2881" y="3058"/>
                    </a:lnTo>
                    <a:lnTo>
                      <a:pt x="2894" y="3035"/>
                    </a:lnTo>
                    <a:lnTo>
                      <a:pt x="2901" y="3010"/>
                    </a:lnTo>
                    <a:lnTo>
                      <a:pt x="2904" y="2985"/>
                    </a:lnTo>
                    <a:lnTo>
                      <a:pt x="2901" y="2962"/>
                    </a:lnTo>
                    <a:lnTo>
                      <a:pt x="2894" y="2942"/>
                    </a:lnTo>
                    <a:lnTo>
                      <a:pt x="2881" y="2923"/>
                    </a:lnTo>
                    <a:lnTo>
                      <a:pt x="2580" y="2626"/>
                    </a:lnTo>
                    <a:lnTo>
                      <a:pt x="2564" y="2604"/>
                    </a:lnTo>
                    <a:lnTo>
                      <a:pt x="2554" y="2581"/>
                    </a:lnTo>
                    <a:lnTo>
                      <a:pt x="2551" y="2555"/>
                    </a:lnTo>
                    <a:lnTo>
                      <a:pt x="2554" y="2531"/>
                    </a:lnTo>
                    <a:lnTo>
                      <a:pt x="2564" y="2507"/>
                    </a:lnTo>
                    <a:lnTo>
                      <a:pt x="2580" y="2487"/>
                    </a:lnTo>
                    <a:lnTo>
                      <a:pt x="2602" y="2471"/>
                    </a:lnTo>
                    <a:lnTo>
                      <a:pt x="2626" y="2461"/>
                    </a:lnTo>
                    <a:lnTo>
                      <a:pt x="2650" y="2458"/>
                    </a:lnTo>
                    <a:lnTo>
                      <a:pt x="2675" y="2461"/>
                    </a:lnTo>
                    <a:lnTo>
                      <a:pt x="2698" y="2471"/>
                    </a:lnTo>
                    <a:lnTo>
                      <a:pt x="2720" y="2487"/>
                    </a:lnTo>
                    <a:lnTo>
                      <a:pt x="3021" y="2784"/>
                    </a:lnTo>
                    <a:lnTo>
                      <a:pt x="3038" y="2797"/>
                    </a:lnTo>
                    <a:lnTo>
                      <a:pt x="3060" y="2806"/>
                    </a:lnTo>
                    <a:lnTo>
                      <a:pt x="3084" y="2809"/>
                    </a:lnTo>
                    <a:lnTo>
                      <a:pt x="3108" y="2806"/>
                    </a:lnTo>
                    <a:lnTo>
                      <a:pt x="3132" y="2797"/>
                    </a:lnTo>
                    <a:lnTo>
                      <a:pt x="3156" y="2785"/>
                    </a:lnTo>
                    <a:lnTo>
                      <a:pt x="3178" y="2767"/>
                    </a:lnTo>
                    <a:lnTo>
                      <a:pt x="3196" y="2745"/>
                    </a:lnTo>
                    <a:lnTo>
                      <a:pt x="3209" y="2722"/>
                    </a:lnTo>
                    <a:lnTo>
                      <a:pt x="3216" y="2697"/>
                    </a:lnTo>
                    <a:lnTo>
                      <a:pt x="3219" y="2674"/>
                    </a:lnTo>
                    <a:lnTo>
                      <a:pt x="3216" y="2651"/>
                    </a:lnTo>
                    <a:lnTo>
                      <a:pt x="3209" y="2629"/>
                    </a:lnTo>
                    <a:lnTo>
                      <a:pt x="3194" y="2610"/>
                    </a:lnTo>
                    <a:lnTo>
                      <a:pt x="2895" y="2313"/>
                    </a:lnTo>
                    <a:lnTo>
                      <a:pt x="2879" y="2292"/>
                    </a:lnTo>
                    <a:lnTo>
                      <a:pt x="2869" y="2268"/>
                    </a:lnTo>
                    <a:lnTo>
                      <a:pt x="2866" y="2244"/>
                    </a:lnTo>
                    <a:lnTo>
                      <a:pt x="2869" y="2219"/>
                    </a:lnTo>
                    <a:lnTo>
                      <a:pt x="2879" y="2194"/>
                    </a:lnTo>
                    <a:lnTo>
                      <a:pt x="2895" y="2174"/>
                    </a:lnTo>
                    <a:lnTo>
                      <a:pt x="2916" y="2158"/>
                    </a:lnTo>
                    <a:lnTo>
                      <a:pt x="2939" y="2148"/>
                    </a:lnTo>
                    <a:lnTo>
                      <a:pt x="2965" y="2145"/>
                    </a:lnTo>
                    <a:lnTo>
                      <a:pt x="2990" y="2148"/>
                    </a:lnTo>
                    <a:lnTo>
                      <a:pt x="3014" y="2158"/>
                    </a:lnTo>
                    <a:lnTo>
                      <a:pt x="3034" y="2174"/>
                    </a:lnTo>
                    <a:lnTo>
                      <a:pt x="3334" y="2471"/>
                    </a:lnTo>
                    <a:lnTo>
                      <a:pt x="3353" y="2486"/>
                    </a:lnTo>
                    <a:lnTo>
                      <a:pt x="3374" y="2493"/>
                    </a:lnTo>
                    <a:lnTo>
                      <a:pt x="3399" y="2496"/>
                    </a:lnTo>
                    <a:lnTo>
                      <a:pt x="3422" y="2493"/>
                    </a:lnTo>
                    <a:lnTo>
                      <a:pt x="3447" y="2486"/>
                    </a:lnTo>
                    <a:lnTo>
                      <a:pt x="3470" y="2473"/>
                    </a:lnTo>
                    <a:lnTo>
                      <a:pt x="3492" y="2455"/>
                    </a:lnTo>
                    <a:lnTo>
                      <a:pt x="3511" y="2434"/>
                    </a:lnTo>
                    <a:lnTo>
                      <a:pt x="3523" y="2409"/>
                    </a:lnTo>
                    <a:lnTo>
                      <a:pt x="3531" y="2386"/>
                    </a:lnTo>
                    <a:lnTo>
                      <a:pt x="3534" y="2361"/>
                    </a:lnTo>
                    <a:lnTo>
                      <a:pt x="3531" y="2338"/>
                    </a:lnTo>
                    <a:lnTo>
                      <a:pt x="3523" y="2316"/>
                    </a:lnTo>
                    <a:lnTo>
                      <a:pt x="3509" y="2299"/>
                    </a:lnTo>
                    <a:lnTo>
                      <a:pt x="3507" y="2296"/>
                    </a:lnTo>
                    <a:lnTo>
                      <a:pt x="3499" y="2287"/>
                    </a:lnTo>
                    <a:lnTo>
                      <a:pt x="3486" y="2274"/>
                    </a:lnTo>
                    <a:lnTo>
                      <a:pt x="3469" y="2257"/>
                    </a:lnTo>
                    <a:lnTo>
                      <a:pt x="3447" y="2235"/>
                    </a:lnTo>
                    <a:lnTo>
                      <a:pt x="3420" y="2209"/>
                    </a:lnTo>
                    <a:lnTo>
                      <a:pt x="3391" y="2180"/>
                    </a:lnTo>
                    <a:lnTo>
                      <a:pt x="3358" y="2147"/>
                    </a:lnTo>
                    <a:lnTo>
                      <a:pt x="3321" y="2110"/>
                    </a:lnTo>
                    <a:lnTo>
                      <a:pt x="3282" y="2071"/>
                    </a:lnTo>
                    <a:lnTo>
                      <a:pt x="3240" y="2029"/>
                    </a:lnTo>
                    <a:lnTo>
                      <a:pt x="3196" y="1986"/>
                    </a:lnTo>
                    <a:lnTo>
                      <a:pt x="3149" y="1940"/>
                    </a:lnTo>
                    <a:lnTo>
                      <a:pt x="3101" y="1892"/>
                    </a:lnTo>
                    <a:lnTo>
                      <a:pt x="3051" y="1843"/>
                    </a:lnTo>
                    <a:lnTo>
                      <a:pt x="3002" y="1792"/>
                    </a:lnTo>
                    <a:lnTo>
                      <a:pt x="2949" y="1741"/>
                    </a:lnTo>
                    <a:lnTo>
                      <a:pt x="2898" y="1689"/>
                    </a:lnTo>
                    <a:lnTo>
                      <a:pt x="2846" y="1638"/>
                    </a:lnTo>
                    <a:lnTo>
                      <a:pt x="2795" y="1586"/>
                    </a:lnTo>
                    <a:lnTo>
                      <a:pt x="2742" y="1535"/>
                    </a:lnTo>
                    <a:lnTo>
                      <a:pt x="2691" y="1485"/>
                    </a:lnTo>
                    <a:lnTo>
                      <a:pt x="2642" y="1434"/>
                    </a:lnTo>
                    <a:lnTo>
                      <a:pt x="2592" y="1386"/>
                    </a:lnTo>
                    <a:lnTo>
                      <a:pt x="2545" y="1340"/>
                    </a:lnTo>
                    <a:lnTo>
                      <a:pt x="2500" y="1295"/>
                    </a:lnTo>
                    <a:lnTo>
                      <a:pt x="2456" y="1252"/>
                    </a:lnTo>
                    <a:lnTo>
                      <a:pt x="2415" y="1211"/>
                    </a:lnTo>
                    <a:lnTo>
                      <a:pt x="2378" y="1173"/>
                    </a:lnTo>
                    <a:lnTo>
                      <a:pt x="2343" y="1140"/>
                    </a:lnTo>
                    <a:lnTo>
                      <a:pt x="2310" y="1108"/>
                    </a:lnTo>
                    <a:lnTo>
                      <a:pt x="2283" y="1081"/>
                    </a:lnTo>
                    <a:lnTo>
                      <a:pt x="2258" y="1057"/>
                    </a:lnTo>
                    <a:lnTo>
                      <a:pt x="2238" y="1037"/>
                    </a:lnTo>
                    <a:lnTo>
                      <a:pt x="2230" y="1031"/>
                    </a:lnTo>
                    <a:lnTo>
                      <a:pt x="2221" y="1023"/>
                    </a:lnTo>
                    <a:lnTo>
                      <a:pt x="2211" y="1017"/>
                    </a:lnTo>
                    <a:lnTo>
                      <a:pt x="2198" y="1010"/>
                    </a:lnTo>
                    <a:lnTo>
                      <a:pt x="2184" y="1007"/>
                    </a:lnTo>
                    <a:lnTo>
                      <a:pt x="2166" y="1005"/>
                    </a:lnTo>
                    <a:lnTo>
                      <a:pt x="2146" y="1008"/>
                    </a:lnTo>
                    <a:lnTo>
                      <a:pt x="2124" y="1017"/>
                    </a:lnTo>
                    <a:lnTo>
                      <a:pt x="2099" y="1030"/>
                    </a:lnTo>
                    <a:lnTo>
                      <a:pt x="2073" y="1050"/>
                    </a:lnTo>
                    <a:lnTo>
                      <a:pt x="2042" y="1078"/>
                    </a:lnTo>
                    <a:lnTo>
                      <a:pt x="2009" y="1114"/>
                    </a:lnTo>
                    <a:lnTo>
                      <a:pt x="1978" y="1154"/>
                    </a:lnTo>
                    <a:lnTo>
                      <a:pt x="1953" y="1196"/>
                    </a:lnTo>
                    <a:lnTo>
                      <a:pt x="1816" y="1447"/>
                    </a:lnTo>
                    <a:lnTo>
                      <a:pt x="1800" y="1473"/>
                    </a:lnTo>
                    <a:lnTo>
                      <a:pt x="1780" y="1501"/>
                    </a:lnTo>
                    <a:lnTo>
                      <a:pt x="1753" y="1528"/>
                    </a:lnTo>
                    <a:lnTo>
                      <a:pt x="1708" y="1567"/>
                    </a:lnTo>
                    <a:lnTo>
                      <a:pt x="1660" y="1599"/>
                    </a:lnTo>
                    <a:lnTo>
                      <a:pt x="1609" y="1624"/>
                    </a:lnTo>
                    <a:lnTo>
                      <a:pt x="1558" y="1640"/>
                    </a:lnTo>
                    <a:lnTo>
                      <a:pt x="1504" y="1648"/>
                    </a:lnTo>
                    <a:lnTo>
                      <a:pt x="1450" y="1648"/>
                    </a:lnTo>
                    <a:lnTo>
                      <a:pt x="1396" y="1640"/>
                    </a:lnTo>
                    <a:lnTo>
                      <a:pt x="1349" y="1625"/>
                    </a:lnTo>
                    <a:lnTo>
                      <a:pt x="1305" y="1605"/>
                    </a:lnTo>
                    <a:lnTo>
                      <a:pt x="1263" y="1580"/>
                    </a:lnTo>
                    <a:lnTo>
                      <a:pt x="1227" y="1551"/>
                    </a:lnTo>
                    <a:lnTo>
                      <a:pt x="1192" y="1517"/>
                    </a:lnTo>
                    <a:lnTo>
                      <a:pt x="1163" y="1477"/>
                    </a:lnTo>
                    <a:lnTo>
                      <a:pt x="1138" y="1435"/>
                    </a:lnTo>
                    <a:lnTo>
                      <a:pt x="1122" y="1401"/>
                    </a:lnTo>
                    <a:lnTo>
                      <a:pt x="1111" y="1364"/>
                    </a:lnTo>
                    <a:lnTo>
                      <a:pt x="1104" y="1330"/>
                    </a:lnTo>
                    <a:lnTo>
                      <a:pt x="1104" y="1298"/>
                    </a:lnTo>
                    <a:lnTo>
                      <a:pt x="1107" y="1266"/>
                    </a:lnTo>
                    <a:lnTo>
                      <a:pt x="1117" y="1238"/>
                    </a:lnTo>
                    <a:lnTo>
                      <a:pt x="1521" y="291"/>
                    </a:lnTo>
                    <a:lnTo>
                      <a:pt x="1536" y="265"/>
                    </a:lnTo>
                    <a:lnTo>
                      <a:pt x="1553" y="238"/>
                    </a:lnTo>
                    <a:lnTo>
                      <a:pt x="1575" y="210"/>
                    </a:lnTo>
                    <a:lnTo>
                      <a:pt x="1602" y="181"/>
                    </a:lnTo>
                    <a:lnTo>
                      <a:pt x="1616" y="168"/>
                    </a:lnTo>
                    <a:lnTo>
                      <a:pt x="1634" y="152"/>
                    </a:lnTo>
                    <a:lnTo>
                      <a:pt x="1656" y="135"/>
                    </a:lnTo>
                    <a:lnTo>
                      <a:pt x="1682" y="116"/>
                    </a:lnTo>
                    <a:lnTo>
                      <a:pt x="1711" y="96"/>
                    </a:lnTo>
                    <a:lnTo>
                      <a:pt x="1745" y="77"/>
                    </a:lnTo>
                    <a:lnTo>
                      <a:pt x="1781" y="58"/>
                    </a:lnTo>
                    <a:lnTo>
                      <a:pt x="1822" y="41"/>
                    </a:lnTo>
                    <a:lnTo>
                      <a:pt x="1866" y="26"/>
                    </a:lnTo>
                    <a:lnTo>
                      <a:pt x="1914" y="14"/>
                    </a:lnTo>
                    <a:lnTo>
                      <a:pt x="1963" y="4"/>
                    </a:lnTo>
                    <a:lnTo>
                      <a:pt x="2019" y="0"/>
                    </a:lnTo>
                    <a:lnTo>
                      <a:pt x="207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08" name="Google Shape;608;p6"/>
              <p:cNvSpPr/>
              <p:nvPr/>
            </p:nvSpPr>
            <p:spPr>
              <a:xfrm>
                <a:off x="5649913" y="2486025"/>
                <a:ext cx="1169988" cy="1163637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464" extrusionOk="0">
                    <a:moveTo>
                      <a:pt x="997" y="934"/>
                    </a:moveTo>
                    <a:lnTo>
                      <a:pt x="960" y="938"/>
                    </a:lnTo>
                    <a:lnTo>
                      <a:pt x="926" y="950"/>
                    </a:lnTo>
                    <a:lnTo>
                      <a:pt x="895" y="970"/>
                    </a:lnTo>
                    <a:lnTo>
                      <a:pt x="871" y="995"/>
                    </a:lnTo>
                    <a:lnTo>
                      <a:pt x="850" y="1025"/>
                    </a:lnTo>
                    <a:lnTo>
                      <a:pt x="838" y="1059"/>
                    </a:lnTo>
                    <a:lnTo>
                      <a:pt x="834" y="1095"/>
                    </a:lnTo>
                    <a:lnTo>
                      <a:pt x="838" y="1133"/>
                    </a:lnTo>
                    <a:lnTo>
                      <a:pt x="850" y="1167"/>
                    </a:lnTo>
                    <a:lnTo>
                      <a:pt x="871" y="1196"/>
                    </a:lnTo>
                    <a:lnTo>
                      <a:pt x="895" y="1221"/>
                    </a:lnTo>
                    <a:lnTo>
                      <a:pt x="926" y="1240"/>
                    </a:lnTo>
                    <a:lnTo>
                      <a:pt x="960" y="1253"/>
                    </a:lnTo>
                    <a:lnTo>
                      <a:pt x="997" y="1257"/>
                    </a:lnTo>
                    <a:lnTo>
                      <a:pt x="1034" y="1253"/>
                    </a:lnTo>
                    <a:lnTo>
                      <a:pt x="1069" y="1240"/>
                    </a:lnTo>
                    <a:lnTo>
                      <a:pt x="1098" y="1221"/>
                    </a:lnTo>
                    <a:lnTo>
                      <a:pt x="1123" y="1196"/>
                    </a:lnTo>
                    <a:lnTo>
                      <a:pt x="1143" y="1166"/>
                    </a:lnTo>
                    <a:lnTo>
                      <a:pt x="1155" y="1133"/>
                    </a:lnTo>
                    <a:lnTo>
                      <a:pt x="1159" y="1095"/>
                    </a:lnTo>
                    <a:lnTo>
                      <a:pt x="1155" y="1059"/>
                    </a:lnTo>
                    <a:lnTo>
                      <a:pt x="1143" y="1025"/>
                    </a:lnTo>
                    <a:lnTo>
                      <a:pt x="1123" y="995"/>
                    </a:lnTo>
                    <a:lnTo>
                      <a:pt x="1098" y="970"/>
                    </a:lnTo>
                    <a:lnTo>
                      <a:pt x="1069" y="950"/>
                    </a:lnTo>
                    <a:lnTo>
                      <a:pt x="1034" y="938"/>
                    </a:lnTo>
                    <a:lnTo>
                      <a:pt x="997" y="934"/>
                    </a:lnTo>
                    <a:close/>
                    <a:moveTo>
                      <a:pt x="493" y="0"/>
                    </a:moveTo>
                    <a:lnTo>
                      <a:pt x="526" y="6"/>
                    </a:lnTo>
                    <a:lnTo>
                      <a:pt x="558" y="17"/>
                    </a:lnTo>
                    <a:lnTo>
                      <a:pt x="589" y="35"/>
                    </a:lnTo>
                    <a:lnTo>
                      <a:pt x="617" y="56"/>
                    </a:lnTo>
                    <a:lnTo>
                      <a:pt x="1418" y="852"/>
                    </a:lnTo>
                    <a:lnTo>
                      <a:pt x="1439" y="879"/>
                    </a:lnTo>
                    <a:lnTo>
                      <a:pt x="1457" y="910"/>
                    </a:lnTo>
                    <a:lnTo>
                      <a:pt x="1469" y="941"/>
                    </a:lnTo>
                    <a:lnTo>
                      <a:pt x="1474" y="975"/>
                    </a:lnTo>
                    <a:lnTo>
                      <a:pt x="1474" y="1008"/>
                    </a:lnTo>
                    <a:lnTo>
                      <a:pt x="1469" y="1041"/>
                    </a:lnTo>
                    <a:lnTo>
                      <a:pt x="1457" y="1073"/>
                    </a:lnTo>
                    <a:lnTo>
                      <a:pt x="1439" y="1102"/>
                    </a:lnTo>
                    <a:lnTo>
                      <a:pt x="1418" y="1130"/>
                    </a:lnTo>
                    <a:lnTo>
                      <a:pt x="1137" y="1408"/>
                    </a:lnTo>
                    <a:lnTo>
                      <a:pt x="1110" y="1431"/>
                    </a:lnTo>
                    <a:lnTo>
                      <a:pt x="1079" y="1447"/>
                    </a:lnTo>
                    <a:lnTo>
                      <a:pt x="1047" y="1459"/>
                    </a:lnTo>
                    <a:lnTo>
                      <a:pt x="1013" y="1464"/>
                    </a:lnTo>
                    <a:lnTo>
                      <a:pt x="980" y="1464"/>
                    </a:lnTo>
                    <a:lnTo>
                      <a:pt x="948" y="1459"/>
                    </a:lnTo>
                    <a:lnTo>
                      <a:pt x="914" y="1447"/>
                    </a:lnTo>
                    <a:lnTo>
                      <a:pt x="885" y="1431"/>
                    </a:lnTo>
                    <a:lnTo>
                      <a:pt x="857" y="1408"/>
                    </a:lnTo>
                    <a:lnTo>
                      <a:pt x="57" y="613"/>
                    </a:lnTo>
                    <a:lnTo>
                      <a:pt x="33" y="585"/>
                    </a:lnTo>
                    <a:lnTo>
                      <a:pt x="16" y="556"/>
                    </a:lnTo>
                    <a:lnTo>
                      <a:pt x="6" y="524"/>
                    </a:lnTo>
                    <a:lnTo>
                      <a:pt x="0" y="491"/>
                    </a:lnTo>
                    <a:lnTo>
                      <a:pt x="0" y="458"/>
                    </a:lnTo>
                    <a:lnTo>
                      <a:pt x="6" y="424"/>
                    </a:lnTo>
                    <a:lnTo>
                      <a:pt x="16" y="392"/>
                    </a:lnTo>
                    <a:lnTo>
                      <a:pt x="33" y="362"/>
                    </a:lnTo>
                    <a:lnTo>
                      <a:pt x="57" y="334"/>
                    </a:lnTo>
                    <a:lnTo>
                      <a:pt x="337" y="56"/>
                    </a:lnTo>
                    <a:lnTo>
                      <a:pt x="364" y="35"/>
                    </a:lnTo>
                    <a:lnTo>
                      <a:pt x="394" y="17"/>
                    </a:lnTo>
                    <a:lnTo>
                      <a:pt x="426" y="6"/>
                    </a:lnTo>
                    <a:lnTo>
                      <a:pt x="459" y="0"/>
                    </a:lnTo>
                    <a:lnTo>
                      <a:pt x="49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cxnSp>
        <p:nvCxnSpPr>
          <p:cNvPr id="609" name="Google Shape;609;p6"/>
          <p:cNvCxnSpPr/>
          <p:nvPr/>
        </p:nvCxnSpPr>
        <p:spPr>
          <a:xfrm rot="10800000">
            <a:off x="3125397" y="5306347"/>
            <a:ext cx="888331" cy="0"/>
          </a:xfrm>
          <a:prstGeom prst="straightConnector1">
            <a:avLst/>
          </a:prstGeom>
          <a:noFill/>
          <a:ln w="19050" cap="rnd" cmpd="sng">
            <a:solidFill>
              <a:schemeClr val="accent6"/>
            </a:solidFill>
            <a:prstDash val="solid"/>
            <a:round/>
            <a:headEnd type="none" w="sm" len="sm"/>
            <a:tailEnd type="oval" w="lg" len="lg"/>
          </a:ln>
        </p:spPr>
      </p:cxnSp>
      <p:sp>
        <p:nvSpPr>
          <p:cNvPr id="610" name="Google Shape;610;p6"/>
          <p:cNvSpPr/>
          <p:nvPr/>
        </p:nvSpPr>
        <p:spPr>
          <a:xfrm>
            <a:off x="3306747" y="3490482"/>
            <a:ext cx="247775" cy="206600"/>
          </a:xfrm>
          <a:custGeom>
            <a:avLst/>
            <a:gdLst/>
            <a:ahLst/>
            <a:cxnLst/>
            <a:rect l="l" t="t" r="r" b="b"/>
            <a:pathLst>
              <a:path w="4766" h="3974" extrusionOk="0">
                <a:moveTo>
                  <a:pt x="2121" y="2147"/>
                </a:moveTo>
                <a:lnTo>
                  <a:pt x="2714" y="2147"/>
                </a:lnTo>
                <a:lnTo>
                  <a:pt x="2805" y="2153"/>
                </a:lnTo>
                <a:lnTo>
                  <a:pt x="2894" y="2166"/>
                </a:lnTo>
                <a:lnTo>
                  <a:pt x="2979" y="2187"/>
                </a:lnTo>
                <a:lnTo>
                  <a:pt x="3061" y="2218"/>
                </a:lnTo>
                <a:lnTo>
                  <a:pt x="3140" y="2254"/>
                </a:lnTo>
                <a:lnTo>
                  <a:pt x="3214" y="2299"/>
                </a:lnTo>
                <a:lnTo>
                  <a:pt x="3282" y="2350"/>
                </a:lnTo>
                <a:lnTo>
                  <a:pt x="3347" y="2408"/>
                </a:lnTo>
                <a:lnTo>
                  <a:pt x="3404" y="2470"/>
                </a:lnTo>
                <a:lnTo>
                  <a:pt x="3455" y="2539"/>
                </a:lnTo>
                <a:lnTo>
                  <a:pt x="3501" y="2613"/>
                </a:lnTo>
                <a:lnTo>
                  <a:pt x="3539" y="2690"/>
                </a:lnTo>
                <a:lnTo>
                  <a:pt x="3568" y="2771"/>
                </a:lnTo>
                <a:lnTo>
                  <a:pt x="3590" y="2856"/>
                </a:lnTo>
                <a:lnTo>
                  <a:pt x="3605" y="2944"/>
                </a:lnTo>
                <a:lnTo>
                  <a:pt x="3609" y="3035"/>
                </a:lnTo>
                <a:lnTo>
                  <a:pt x="3609" y="3753"/>
                </a:lnTo>
                <a:lnTo>
                  <a:pt x="3603" y="3753"/>
                </a:lnTo>
                <a:lnTo>
                  <a:pt x="3558" y="3777"/>
                </a:lnTo>
                <a:lnTo>
                  <a:pt x="3549" y="3781"/>
                </a:lnTo>
                <a:lnTo>
                  <a:pt x="3534" y="3788"/>
                </a:lnTo>
                <a:lnTo>
                  <a:pt x="3511" y="3797"/>
                </a:lnTo>
                <a:lnTo>
                  <a:pt x="3482" y="3810"/>
                </a:lnTo>
                <a:lnTo>
                  <a:pt x="3445" y="3823"/>
                </a:lnTo>
                <a:lnTo>
                  <a:pt x="3403" y="3839"/>
                </a:lnTo>
                <a:lnTo>
                  <a:pt x="3351" y="3855"/>
                </a:lnTo>
                <a:lnTo>
                  <a:pt x="3294" y="3871"/>
                </a:lnTo>
                <a:lnTo>
                  <a:pt x="3231" y="3888"/>
                </a:lnTo>
                <a:lnTo>
                  <a:pt x="3161" y="3906"/>
                </a:lnTo>
                <a:lnTo>
                  <a:pt x="3083" y="3920"/>
                </a:lnTo>
                <a:lnTo>
                  <a:pt x="3001" y="3935"/>
                </a:lnTo>
                <a:lnTo>
                  <a:pt x="2912" y="3948"/>
                </a:lnTo>
                <a:lnTo>
                  <a:pt x="2817" y="3959"/>
                </a:lnTo>
                <a:lnTo>
                  <a:pt x="2716" y="3967"/>
                </a:lnTo>
                <a:lnTo>
                  <a:pt x="2608" y="3973"/>
                </a:lnTo>
                <a:lnTo>
                  <a:pt x="2495" y="3974"/>
                </a:lnTo>
                <a:lnTo>
                  <a:pt x="2391" y="3973"/>
                </a:lnTo>
                <a:lnTo>
                  <a:pt x="2284" y="3968"/>
                </a:lnTo>
                <a:lnTo>
                  <a:pt x="2173" y="3959"/>
                </a:lnTo>
                <a:lnTo>
                  <a:pt x="2057" y="3948"/>
                </a:lnTo>
                <a:lnTo>
                  <a:pt x="1937" y="3932"/>
                </a:lnTo>
                <a:lnTo>
                  <a:pt x="1813" y="3912"/>
                </a:lnTo>
                <a:lnTo>
                  <a:pt x="1685" y="3887"/>
                </a:lnTo>
                <a:lnTo>
                  <a:pt x="1553" y="3856"/>
                </a:lnTo>
                <a:lnTo>
                  <a:pt x="1417" y="3822"/>
                </a:lnTo>
                <a:lnTo>
                  <a:pt x="1278" y="3780"/>
                </a:lnTo>
                <a:lnTo>
                  <a:pt x="1228" y="3765"/>
                </a:lnTo>
                <a:lnTo>
                  <a:pt x="1225" y="3753"/>
                </a:lnTo>
                <a:lnTo>
                  <a:pt x="1225" y="3035"/>
                </a:lnTo>
                <a:lnTo>
                  <a:pt x="1231" y="2944"/>
                </a:lnTo>
                <a:lnTo>
                  <a:pt x="1244" y="2856"/>
                </a:lnTo>
                <a:lnTo>
                  <a:pt x="1266" y="2771"/>
                </a:lnTo>
                <a:lnTo>
                  <a:pt x="1297" y="2690"/>
                </a:lnTo>
                <a:lnTo>
                  <a:pt x="1334" y="2613"/>
                </a:lnTo>
                <a:lnTo>
                  <a:pt x="1379" y="2539"/>
                </a:lnTo>
                <a:lnTo>
                  <a:pt x="1430" y="2470"/>
                </a:lnTo>
                <a:lnTo>
                  <a:pt x="1489" y="2408"/>
                </a:lnTo>
                <a:lnTo>
                  <a:pt x="1552" y="2350"/>
                </a:lnTo>
                <a:lnTo>
                  <a:pt x="1621" y="2299"/>
                </a:lnTo>
                <a:lnTo>
                  <a:pt x="1695" y="2254"/>
                </a:lnTo>
                <a:lnTo>
                  <a:pt x="1773" y="2218"/>
                </a:lnTo>
                <a:lnTo>
                  <a:pt x="1855" y="2187"/>
                </a:lnTo>
                <a:lnTo>
                  <a:pt x="1941" y="2166"/>
                </a:lnTo>
                <a:lnTo>
                  <a:pt x="2029" y="2153"/>
                </a:lnTo>
                <a:lnTo>
                  <a:pt x="2121" y="2147"/>
                </a:lnTo>
                <a:close/>
                <a:moveTo>
                  <a:pt x="3282" y="1433"/>
                </a:moveTo>
                <a:lnTo>
                  <a:pt x="3870" y="1433"/>
                </a:lnTo>
                <a:lnTo>
                  <a:pt x="3962" y="1437"/>
                </a:lnTo>
                <a:lnTo>
                  <a:pt x="4050" y="1450"/>
                </a:lnTo>
                <a:lnTo>
                  <a:pt x="4136" y="1472"/>
                </a:lnTo>
                <a:lnTo>
                  <a:pt x="4218" y="1502"/>
                </a:lnTo>
                <a:lnTo>
                  <a:pt x="4296" y="1540"/>
                </a:lnTo>
                <a:lnTo>
                  <a:pt x="4370" y="1584"/>
                </a:lnTo>
                <a:lnTo>
                  <a:pt x="4439" y="1635"/>
                </a:lnTo>
                <a:lnTo>
                  <a:pt x="4502" y="1693"/>
                </a:lnTo>
                <a:lnTo>
                  <a:pt x="4561" y="1755"/>
                </a:lnTo>
                <a:lnTo>
                  <a:pt x="4612" y="1823"/>
                </a:lnTo>
                <a:lnTo>
                  <a:pt x="4657" y="1897"/>
                </a:lnTo>
                <a:lnTo>
                  <a:pt x="4694" y="1974"/>
                </a:lnTo>
                <a:lnTo>
                  <a:pt x="4725" y="2055"/>
                </a:lnTo>
                <a:lnTo>
                  <a:pt x="4747" y="2141"/>
                </a:lnTo>
                <a:lnTo>
                  <a:pt x="4760" y="2228"/>
                </a:lnTo>
                <a:lnTo>
                  <a:pt x="4766" y="2320"/>
                </a:lnTo>
                <a:lnTo>
                  <a:pt x="4766" y="3038"/>
                </a:lnTo>
                <a:lnTo>
                  <a:pt x="4760" y="3038"/>
                </a:lnTo>
                <a:lnTo>
                  <a:pt x="4713" y="3061"/>
                </a:lnTo>
                <a:lnTo>
                  <a:pt x="4706" y="3065"/>
                </a:lnTo>
                <a:lnTo>
                  <a:pt x="4691" y="3073"/>
                </a:lnTo>
                <a:lnTo>
                  <a:pt x="4669" y="3081"/>
                </a:lnTo>
                <a:lnTo>
                  <a:pt x="4640" y="3095"/>
                </a:lnTo>
                <a:lnTo>
                  <a:pt x="4603" y="3108"/>
                </a:lnTo>
                <a:lnTo>
                  <a:pt x="4561" y="3124"/>
                </a:lnTo>
                <a:lnTo>
                  <a:pt x="4511" y="3139"/>
                </a:lnTo>
                <a:lnTo>
                  <a:pt x="4454" y="3155"/>
                </a:lnTo>
                <a:lnTo>
                  <a:pt x="4391" y="3173"/>
                </a:lnTo>
                <a:lnTo>
                  <a:pt x="4322" y="3189"/>
                </a:lnTo>
                <a:lnTo>
                  <a:pt x="4246" y="3205"/>
                </a:lnTo>
                <a:lnTo>
                  <a:pt x="4164" y="3219"/>
                </a:lnTo>
                <a:lnTo>
                  <a:pt x="4076" y="3232"/>
                </a:lnTo>
                <a:lnTo>
                  <a:pt x="3982" y="3243"/>
                </a:lnTo>
                <a:lnTo>
                  <a:pt x="3881" y="3251"/>
                </a:lnTo>
                <a:lnTo>
                  <a:pt x="3776" y="3257"/>
                </a:lnTo>
                <a:lnTo>
                  <a:pt x="3776" y="3035"/>
                </a:lnTo>
                <a:lnTo>
                  <a:pt x="3771" y="2942"/>
                </a:lnTo>
                <a:lnTo>
                  <a:pt x="3758" y="2849"/>
                </a:lnTo>
                <a:lnTo>
                  <a:pt x="3739" y="2761"/>
                </a:lnTo>
                <a:lnTo>
                  <a:pt x="3711" y="2674"/>
                </a:lnTo>
                <a:lnTo>
                  <a:pt x="3676" y="2591"/>
                </a:lnTo>
                <a:lnTo>
                  <a:pt x="3634" y="2513"/>
                </a:lnTo>
                <a:lnTo>
                  <a:pt x="3587" y="2437"/>
                </a:lnTo>
                <a:lnTo>
                  <a:pt x="3533" y="2366"/>
                </a:lnTo>
                <a:lnTo>
                  <a:pt x="3473" y="2301"/>
                </a:lnTo>
                <a:lnTo>
                  <a:pt x="3408" y="2240"/>
                </a:lnTo>
                <a:lnTo>
                  <a:pt x="3338" y="2185"/>
                </a:lnTo>
                <a:lnTo>
                  <a:pt x="3263" y="2135"/>
                </a:lnTo>
                <a:lnTo>
                  <a:pt x="3184" y="2093"/>
                </a:lnTo>
                <a:lnTo>
                  <a:pt x="3102" y="2057"/>
                </a:lnTo>
                <a:lnTo>
                  <a:pt x="3016" y="2028"/>
                </a:lnTo>
                <a:lnTo>
                  <a:pt x="3073" y="1968"/>
                </a:lnTo>
                <a:lnTo>
                  <a:pt x="3124" y="1903"/>
                </a:lnTo>
                <a:lnTo>
                  <a:pt x="3168" y="1833"/>
                </a:lnTo>
                <a:lnTo>
                  <a:pt x="3206" y="1761"/>
                </a:lnTo>
                <a:lnTo>
                  <a:pt x="3237" y="1684"/>
                </a:lnTo>
                <a:lnTo>
                  <a:pt x="3261" y="1603"/>
                </a:lnTo>
                <a:lnTo>
                  <a:pt x="3275" y="1518"/>
                </a:lnTo>
                <a:lnTo>
                  <a:pt x="3282" y="1433"/>
                </a:lnTo>
                <a:close/>
                <a:moveTo>
                  <a:pt x="895" y="1433"/>
                </a:moveTo>
                <a:lnTo>
                  <a:pt x="1488" y="1433"/>
                </a:lnTo>
                <a:lnTo>
                  <a:pt x="1553" y="1436"/>
                </a:lnTo>
                <a:lnTo>
                  <a:pt x="1561" y="1521"/>
                </a:lnTo>
                <a:lnTo>
                  <a:pt x="1575" y="1604"/>
                </a:lnTo>
                <a:lnTo>
                  <a:pt x="1599" y="1685"/>
                </a:lnTo>
                <a:lnTo>
                  <a:pt x="1630" y="1762"/>
                </a:lnTo>
                <a:lnTo>
                  <a:pt x="1668" y="1835"/>
                </a:lnTo>
                <a:lnTo>
                  <a:pt x="1712" y="1904"/>
                </a:lnTo>
                <a:lnTo>
                  <a:pt x="1763" y="1968"/>
                </a:lnTo>
                <a:lnTo>
                  <a:pt x="1818" y="2028"/>
                </a:lnTo>
                <a:lnTo>
                  <a:pt x="1733" y="2057"/>
                </a:lnTo>
                <a:lnTo>
                  <a:pt x="1650" y="2093"/>
                </a:lnTo>
                <a:lnTo>
                  <a:pt x="1571" y="2135"/>
                </a:lnTo>
                <a:lnTo>
                  <a:pt x="1498" y="2185"/>
                </a:lnTo>
                <a:lnTo>
                  <a:pt x="1427" y="2240"/>
                </a:lnTo>
                <a:lnTo>
                  <a:pt x="1362" y="2301"/>
                </a:lnTo>
                <a:lnTo>
                  <a:pt x="1303" y="2366"/>
                </a:lnTo>
                <a:lnTo>
                  <a:pt x="1249" y="2437"/>
                </a:lnTo>
                <a:lnTo>
                  <a:pt x="1201" y="2513"/>
                </a:lnTo>
                <a:lnTo>
                  <a:pt x="1160" y="2591"/>
                </a:lnTo>
                <a:lnTo>
                  <a:pt x="1124" y="2674"/>
                </a:lnTo>
                <a:lnTo>
                  <a:pt x="1097" y="2761"/>
                </a:lnTo>
                <a:lnTo>
                  <a:pt x="1076" y="2849"/>
                </a:lnTo>
                <a:lnTo>
                  <a:pt x="1064" y="2942"/>
                </a:lnTo>
                <a:lnTo>
                  <a:pt x="1060" y="3035"/>
                </a:lnTo>
                <a:lnTo>
                  <a:pt x="1060" y="3253"/>
                </a:lnTo>
                <a:lnTo>
                  <a:pt x="947" y="3244"/>
                </a:lnTo>
                <a:lnTo>
                  <a:pt x="832" y="3232"/>
                </a:lnTo>
                <a:lnTo>
                  <a:pt x="712" y="3216"/>
                </a:lnTo>
                <a:lnTo>
                  <a:pt x="587" y="3196"/>
                </a:lnTo>
                <a:lnTo>
                  <a:pt x="460" y="3171"/>
                </a:lnTo>
                <a:lnTo>
                  <a:pt x="328" y="3141"/>
                </a:lnTo>
                <a:lnTo>
                  <a:pt x="192" y="3106"/>
                </a:lnTo>
                <a:lnTo>
                  <a:pt x="51" y="3065"/>
                </a:lnTo>
                <a:lnTo>
                  <a:pt x="1" y="3050"/>
                </a:lnTo>
                <a:lnTo>
                  <a:pt x="0" y="3038"/>
                </a:lnTo>
                <a:lnTo>
                  <a:pt x="0" y="2320"/>
                </a:lnTo>
                <a:lnTo>
                  <a:pt x="4" y="2228"/>
                </a:lnTo>
                <a:lnTo>
                  <a:pt x="18" y="2141"/>
                </a:lnTo>
                <a:lnTo>
                  <a:pt x="41" y="2055"/>
                </a:lnTo>
                <a:lnTo>
                  <a:pt x="70" y="1974"/>
                </a:lnTo>
                <a:lnTo>
                  <a:pt x="108" y="1897"/>
                </a:lnTo>
                <a:lnTo>
                  <a:pt x="152" y="1823"/>
                </a:lnTo>
                <a:lnTo>
                  <a:pt x="205" y="1755"/>
                </a:lnTo>
                <a:lnTo>
                  <a:pt x="262" y="1693"/>
                </a:lnTo>
                <a:lnTo>
                  <a:pt x="326" y="1635"/>
                </a:lnTo>
                <a:lnTo>
                  <a:pt x="395" y="1584"/>
                </a:lnTo>
                <a:lnTo>
                  <a:pt x="469" y="1540"/>
                </a:lnTo>
                <a:lnTo>
                  <a:pt x="546" y="1502"/>
                </a:lnTo>
                <a:lnTo>
                  <a:pt x="630" y="1472"/>
                </a:lnTo>
                <a:lnTo>
                  <a:pt x="714" y="1450"/>
                </a:lnTo>
                <a:lnTo>
                  <a:pt x="804" y="1437"/>
                </a:lnTo>
                <a:lnTo>
                  <a:pt x="895" y="1433"/>
                </a:lnTo>
                <a:close/>
                <a:moveTo>
                  <a:pt x="2417" y="714"/>
                </a:moveTo>
                <a:lnTo>
                  <a:pt x="2493" y="719"/>
                </a:lnTo>
                <a:lnTo>
                  <a:pt x="2568" y="730"/>
                </a:lnTo>
                <a:lnTo>
                  <a:pt x="2638" y="751"/>
                </a:lnTo>
                <a:lnTo>
                  <a:pt x="2706" y="777"/>
                </a:lnTo>
                <a:lnTo>
                  <a:pt x="2770" y="810"/>
                </a:lnTo>
                <a:lnTo>
                  <a:pt x="2830" y="848"/>
                </a:lnTo>
                <a:lnTo>
                  <a:pt x="2886" y="893"/>
                </a:lnTo>
                <a:lnTo>
                  <a:pt x="2937" y="944"/>
                </a:lnTo>
                <a:lnTo>
                  <a:pt x="2981" y="999"/>
                </a:lnTo>
                <a:lnTo>
                  <a:pt x="3020" y="1058"/>
                </a:lnTo>
                <a:lnTo>
                  <a:pt x="3054" y="1121"/>
                </a:lnTo>
                <a:lnTo>
                  <a:pt x="3080" y="1189"/>
                </a:lnTo>
                <a:lnTo>
                  <a:pt x="3101" y="1259"/>
                </a:lnTo>
                <a:lnTo>
                  <a:pt x="3113" y="1333"/>
                </a:lnTo>
                <a:lnTo>
                  <a:pt x="3117" y="1408"/>
                </a:lnTo>
                <a:lnTo>
                  <a:pt x="3113" y="1484"/>
                </a:lnTo>
                <a:lnTo>
                  <a:pt x="3101" y="1556"/>
                </a:lnTo>
                <a:lnTo>
                  <a:pt x="3080" y="1626"/>
                </a:lnTo>
                <a:lnTo>
                  <a:pt x="3054" y="1694"/>
                </a:lnTo>
                <a:lnTo>
                  <a:pt x="3020" y="1758"/>
                </a:lnTo>
                <a:lnTo>
                  <a:pt x="2981" y="1816"/>
                </a:lnTo>
                <a:lnTo>
                  <a:pt x="2937" y="1871"/>
                </a:lnTo>
                <a:lnTo>
                  <a:pt x="2886" y="1922"/>
                </a:lnTo>
                <a:lnTo>
                  <a:pt x="2830" y="1967"/>
                </a:lnTo>
                <a:lnTo>
                  <a:pt x="2770" y="2006"/>
                </a:lnTo>
                <a:lnTo>
                  <a:pt x="2706" y="2038"/>
                </a:lnTo>
                <a:lnTo>
                  <a:pt x="2638" y="2066"/>
                </a:lnTo>
                <a:lnTo>
                  <a:pt x="2568" y="2084"/>
                </a:lnTo>
                <a:lnTo>
                  <a:pt x="2493" y="2096"/>
                </a:lnTo>
                <a:lnTo>
                  <a:pt x="2417" y="2100"/>
                </a:lnTo>
                <a:lnTo>
                  <a:pt x="2341" y="2096"/>
                </a:lnTo>
                <a:lnTo>
                  <a:pt x="2268" y="2084"/>
                </a:lnTo>
                <a:lnTo>
                  <a:pt x="2196" y="2066"/>
                </a:lnTo>
                <a:lnTo>
                  <a:pt x="2129" y="2038"/>
                </a:lnTo>
                <a:lnTo>
                  <a:pt x="2064" y="2006"/>
                </a:lnTo>
                <a:lnTo>
                  <a:pt x="2004" y="1967"/>
                </a:lnTo>
                <a:lnTo>
                  <a:pt x="1949" y="1922"/>
                </a:lnTo>
                <a:lnTo>
                  <a:pt x="1899" y="1871"/>
                </a:lnTo>
                <a:lnTo>
                  <a:pt x="1854" y="1817"/>
                </a:lnTo>
                <a:lnTo>
                  <a:pt x="1814" y="1758"/>
                </a:lnTo>
                <a:lnTo>
                  <a:pt x="1780" y="1694"/>
                </a:lnTo>
                <a:lnTo>
                  <a:pt x="1754" y="1627"/>
                </a:lnTo>
                <a:lnTo>
                  <a:pt x="1735" y="1556"/>
                </a:lnTo>
                <a:lnTo>
                  <a:pt x="1723" y="1484"/>
                </a:lnTo>
                <a:lnTo>
                  <a:pt x="1719" y="1408"/>
                </a:lnTo>
                <a:lnTo>
                  <a:pt x="1723" y="1333"/>
                </a:lnTo>
                <a:lnTo>
                  <a:pt x="1735" y="1259"/>
                </a:lnTo>
                <a:lnTo>
                  <a:pt x="1754" y="1189"/>
                </a:lnTo>
                <a:lnTo>
                  <a:pt x="1780" y="1122"/>
                </a:lnTo>
                <a:lnTo>
                  <a:pt x="1814" y="1058"/>
                </a:lnTo>
                <a:lnTo>
                  <a:pt x="1854" y="999"/>
                </a:lnTo>
                <a:lnTo>
                  <a:pt x="1899" y="944"/>
                </a:lnTo>
                <a:lnTo>
                  <a:pt x="1949" y="893"/>
                </a:lnTo>
                <a:lnTo>
                  <a:pt x="2004" y="848"/>
                </a:lnTo>
                <a:lnTo>
                  <a:pt x="2064" y="810"/>
                </a:lnTo>
                <a:lnTo>
                  <a:pt x="2129" y="777"/>
                </a:lnTo>
                <a:lnTo>
                  <a:pt x="2196" y="751"/>
                </a:lnTo>
                <a:lnTo>
                  <a:pt x="2268" y="730"/>
                </a:lnTo>
                <a:lnTo>
                  <a:pt x="2341" y="719"/>
                </a:lnTo>
                <a:lnTo>
                  <a:pt x="2417" y="714"/>
                </a:lnTo>
                <a:close/>
                <a:moveTo>
                  <a:pt x="3574" y="0"/>
                </a:moveTo>
                <a:lnTo>
                  <a:pt x="3650" y="3"/>
                </a:lnTo>
                <a:lnTo>
                  <a:pt x="3723" y="16"/>
                </a:lnTo>
                <a:lnTo>
                  <a:pt x="3795" y="35"/>
                </a:lnTo>
                <a:lnTo>
                  <a:pt x="3862" y="61"/>
                </a:lnTo>
                <a:lnTo>
                  <a:pt x="3927" y="95"/>
                </a:lnTo>
                <a:lnTo>
                  <a:pt x="3987" y="134"/>
                </a:lnTo>
                <a:lnTo>
                  <a:pt x="4042" y="179"/>
                </a:lnTo>
                <a:lnTo>
                  <a:pt x="4092" y="228"/>
                </a:lnTo>
                <a:lnTo>
                  <a:pt x="4137" y="283"/>
                </a:lnTo>
                <a:lnTo>
                  <a:pt x="4177" y="343"/>
                </a:lnTo>
                <a:lnTo>
                  <a:pt x="4211" y="407"/>
                </a:lnTo>
                <a:lnTo>
                  <a:pt x="4237" y="473"/>
                </a:lnTo>
                <a:lnTo>
                  <a:pt x="4256" y="543"/>
                </a:lnTo>
                <a:lnTo>
                  <a:pt x="4268" y="617"/>
                </a:lnTo>
                <a:lnTo>
                  <a:pt x="4272" y="693"/>
                </a:lnTo>
                <a:lnTo>
                  <a:pt x="4268" y="768"/>
                </a:lnTo>
                <a:lnTo>
                  <a:pt x="4256" y="841"/>
                </a:lnTo>
                <a:lnTo>
                  <a:pt x="4237" y="912"/>
                </a:lnTo>
                <a:lnTo>
                  <a:pt x="4211" y="979"/>
                </a:lnTo>
                <a:lnTo>
                  <a:pt x="4177" y="1042"/>
                </a:lnTo>
                <a:lnTo>
                  <a:pt x="4137" y="1102"/>
                </a:lnTo>
                <a:lnTo>
                  <a:pt x="4092" y="1157"/>
                </a:lnTo>
                <a:lnTo>
                  <a:pt x="4042" y="1206"/>
                </a:lnTo>
                <a:lnTo>
                  <a:pt x="3987" y="1251"/>
                </a:lnTo>
                <a:lnTo>
                  <a:pt x="3927" y="1291"/>
                </a:lnTo>
                <a:lnTo>
                  <a:pt x="3862" y="1324"/>
                </a:lnTo>
                <a:lnTo>
                  <a:pt x="3795" y="1350"/>
                </a:lnTo>
                <a:lnTo>
                  <a:pt x="3723" y="1369"/>
                </a:lnTo>
                <a:lnTo>
                  <a:pt x="3650" y="1381"/>
                </a:lnTo>
                <a:lnTo>
                  <a:pt x="3574" y="1385"/>
                </a:lnTo>
                <a:lnTo>
                  <a:pt x="3496" y="1381"/>
                </a:lnTo>
                <a:lnTo>
                  <a:pt x="3420" y="1367"/>
                </a:lnTo>
                <a:lnTo>
                  <a:pt x="3347" y="1347"/>
                </a:lnTo>
                <a:lnTo>
                  <a:pt x="3278" y="1320"/>
                </a:lnTo>
                <a:lnTo>
                  <a:pt x="3266" y="1240"/>
                </a:lnTo>
                <a:lnTo>
                  <a:pt x="3247" y="1163"/>
                </a:lnTo>
                <a:lnTo>
                  <a:pt x="3221" y="1089"/>
                </a:lnTo>
                <a:lnTo>
                  <a:pt x="3187" y="1018"/>
                </a:lnTo>
                <a:lnTo>
                  <a:pt x="3149" y="951"/>
                </a:lnTo>
                <a:lnTo>
                  <a:pt x="3104" y="889"/>
                </a:lnTo>
                <a:lnTo>
                  <a:pt x="3054" y="829"/>
                </a:lnTo>
                <a:lnTo>
                  <a:pt x="3000" y="775"/>
                </a:lnTo>
                <a:lnTo>
                  <a:pt x="2940" y="726"/>
                </a:lnTo>
                <a:lnTo>
                  <a:pt x="2875" y="682"/>
                </a:lnTo>
                <a:lnTo>
                  <a:pt x="2881" y="603"/>
                </a:lnTo>
                <a:lnTo>
                  <a:pt x="2896" y="526"/>
                </a:lnTo>
                <a:lnTo>
                  <a:pt x="2919" y="452"/>
                </a:lnTo>
                <a:lnTo>
                  <a:pt x="2950" y="382"/>
                </a:lnTo>
                <a:lnTo>
                  <a:pt x="2988" y="315"/>
                </a:lnTo>
                <a:lnTo>
                  <a:pt x="3032" y="254"/>
                </a:lnTo>
                <a:lnTo>
                  <a:pt x="3083" y="199"/>
                </a:lnTo>
                <a:lnTo>
                  <a:pt x="3140" y="150"/>
                </a:lnTo>
                <a:lnTo>
                  <a:pt x="3202" y="106"/>
                </a:lnTo>
                <a:lnTo>
                  <a:pt x="3269" y="69"/>
                </a:lnTo>
                <a:lnTo>
                  <a:pt x="3340" y="40"/>
                </a:lnTo>
                <a:lnTo>
                  <a:pt x="3414" y="18"/>
                </a:lnTo>
                <a:lnTo>
                  <a:pt x="3493" y="5"/>
                </a:lnTo>
                <a:lnTo>
                  <a:pt x="3574" y="0"/>
                </a:lnTo>
                <a:close/>
                <a:moveTo>
                  <a:pt x="1192" y="0"/>
                </a:moveTo>
                <a:lnTo>
                  <a:pt x="1268" y="3"/>
                </a:lnTo>
                <a:lnTo>
                  <a:pt x="1341" y="16"/>
                </a:lnTo>
                <a:lnTo>
                  <a:pt x="1413" y="35"/>
                </a:lnTo>
                <a:lnTo>
                  <a:pt x="1480" y="61"/>
                </a:lnTo>
                <a:lnTo>
                  <a:pt x="1545" y="95"/>
                </a:lnTo>
                <a:lnTo>
                  <a:pt x="1605" y="134"/>
                </a:lnTo>
                <a:lnTo>
                  <a:pt x="1660" y="179"/>
                </a:lnTo>
                <a:lnTo>
                  <a:pt x="1710" y="228"/>
                </a:lnTo>
                <a:lnTo>
                  <a:pt x="1755" y="283"/>
                </a:lnTo>
                <a:lnTo>
                  <a:pt x="1795" y="343"/>
                </a:lnTo>
                <a:lnTo>
                  <a:pt x="1829" y="407"/>
                </a:lnTo>
                <a:lnTo>
                  <a:pt x="1855" y="473"/>
                </a:lnTo>
                <a:lnTo>
                  <a:pt x="1874" y="545"/>
                </a:lnTo>
                <a:lnTo>
                  <a:pt x="1886" y="617"/>
                </a:lnTo>
                <a:lnTo>
                  <a:pt x="1890" y="693"/>
                </a:lnTo>
                <a:lnTo>
                  <a:pt x="1890" y="711"/>
                </a:lnTo>
                <a:lnTo>
                  <a:pt x="1889" y="732"/>
                </a:lnTo>
                <a:lnTo>
                  <a:pt x="1827" y="784"/>
                </a:lnTo>
                <a:lnTo>
                  <a:pt x="1770" y="841"/>
                </a:lnTo>
                <a:lnTo>
                  <a:pt x="1719" y="905"/>
                </a:lnTo>
                <a:lnTo>
                  <a:pt x="1675" y="971"/>
                </a:lnTo>
                <a:lnTo>
                  <a:pt x="1635" y="1042"/>
                </a:lnTo>
                <a:lnTo>
                  <a:pt x="1605" y="1118"/>
                </a:lnTo>
                <a:lnTo>
                  <a:pt x="1580" y="1196"/>
                </a:lnTo>
                <a:lnTo>
                  <a:pt x="1564" y="1277"/>
                </a:lnTo>
                <a:lnTo>
                  <a:pt x="1508" y="1309"/>
                </a:lnTo>
                <a:lnTo>
                  <a:pt x="1449" y="1336"/>
                </a:lnTo>
                <a:lnTo>
                  <a:pt x="1388" y="1357"/>
                </a:lnTo>
                <a:lnTo>
                  <a:pt x="1325" y="1372"/>
                </a:lnTo>
                <a:lnTo>
                  <a:pt x="1259" y="1382"/>
                </a:lnTo>
                <a:lnTo>
                  <a:pt x="1192" y="1385"/>
                </a:lnTo>
                <a:lnTo>
                  <a:pt x="1116" y="1381"/>
                </a:lnTo>
                <a:lnTo>
                  <a:pt x="1041" y="1369"/>
                </a:lnTo>
                <a:lnTo>
                  <a:pt x="971" y="1350"/>
                </a:lnTo>
                <a:lnTo>
                  <a:pt x="903" y="1324"/>
                </a:lnTo>
                <a:lnTo>
                  <a:pt x="839" y="1291"/>
                </a:lnTo>
                <a:lnTo>
                  <a:pt x="779" y="1251"/>
                </a:lnTo>
                <a:lnTo>
                  <a:pt x="723" y="1206"/>
                </a:lnTo>
                <a:lnTo>
                  <a:pt x="672" y="1157"/>
                </a:lnTo>
                <a:lnTo>
                  <a:pt x="627" y="1102"/>
                </a:lnTo>
                <a:lnTo>
                  <a:pt x="589" y="1042"/>
                </a:lnTo>
                <a:lnTo>
                  <a:pt x="555" y="979"/>
                </a:lnTo>
                <a:lnTo>
                  <a:pt x="529" y="912"/>
                </a:lnTo>
                <a:lnTo>
                  <a:pt x="508" y="841"/>
                </a:lnTo>
                <a:lnTo>
                  <a:pt x="496" y="768"/>
                </a:lnTo>
                <a:lnTo>
                  <a:pt x="492" y="693"/>
                </a:lnTo>
                <a:lnTo>
                  <a:pt x="496" y="617"/>
                </a:lnTo>
                <a:lnTo>
                  <a:pt x="508" y="545"/>
                </a:lnTo>
                <a:lnTo>
                  <a:pt x="529" y="473"/>
                </a:lnTo>
                <a:lnTo>
                  <a:pt x="555" y="407"/>
                </a:lnTo>
                <a:lnTo>
                  <a:pt x="589" y="343"/>
                </a:lnTo>
                <a:lnTo>
                  <a:pt x="627" y="283"/>
                </a:lnTo>
                <a:lnTo>
                  <a:pt x="672" y="228"/>
                </a:lnTo>
                <a:lnTo>
                  <a:pt x="723" y="179"/>
                </a:lnTo>
                <a:lnTo>
                  <a:pt x="779" y="134"/>
                </a:lnTo>
                <a:lnTo>
                  <a:pt x="839" y="95"/>
                </a:lnTo>
                <a:lnTo>
                  <a:pt x="903" y="61"/>
                </a:lnTo>
                <a:lnTo>
                  <a:pt x="971" y="35"/>
                </a:lnTo>
                <a:lnTo>
                  <a:pt x="1041" y="16"/>
                </a:lnTo>
                <a:lnTo>
                  <a:pt x="1116" y="3"/>
                </a:lnTo>
                <a:lnTo>
                  <a:pt x="11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endParaRPr sz="1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1" name="Google Shape;611;p6"/>
          <p:cNvSpPr txBox="1">
            <a:spLocks noGrp="1"/>
          </p:cNvSpPr>
          <p:nvPr>
            <p:ph type="title"/>
          </p:nvPr>
        </p:nvSpPr>
        <p:spPr>
          <a:xfrm>
            <a:off x="1690967" y="818153"/>
            <a:ext cx="5833179" cy="5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Calibri"/>
              <a:buNone/>
            </a:pPr>
            <a:r>
              <a:rPr lang="es-US"/>
              <a:t>4-Step To Capitalize IP Assets</a:t>
            </a:r>
            <a:endParaRPr/>
          </a:p>
        </p:txBody>
      </p:sp>
      <p:grpSp>
        <p:nvGrpSpPr>
          <p:cNvPr id="612" name="Google Shape;612;p6"/>
          <p:cNvGrpSpPr/>
          <p:nvPr/>
        </p:nvGrpSpPr>
        <p:grpSpPr>
          <a:xfrm>
            <a:off x="171750" y="3729669"/>
            <a:ext cx="3047833" cy="1482146"/>
            <a:chOff x="971740" y="5274854"/>
            <a:chExt cx="2862719" cy="1975678"/>
          </a:xfrm>
        </p:grpSpPr>
        <p:sp>
          <p:nvSpPr>
            <p:cNvPr id="613" name="Google Shape;613;p6"/>
            <p:cNvSpPr txBox="1"/>
            <p:nvPr/>
          </p:nvSpPr>
          <p:spPr>
            <a:xfrm>
              <a:off x="971740" y="5742821"/>
              <a:ext cx="2862719" cy="1507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Apply a valuation method suitable to your Business</a:t>
              </a:r>
              <a:endParaRPr/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Valuation Methodology:                   Cost, Market or Economics Basis  </a:t>
              </a: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4" name="Google Shape;614;p6"/>
            <p:cNvSpPr txBox="1"/>
            <p:nvPr/>
          </p:nvSpPr>
          <p:spPr>
            <a:xfrm>
              <a:off x="985787" y="5274854"/>
              <a:ext cx="2695883" cy="430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Quattrocento Sans"/>
                <a:buNone/>
              </a:pPr>
              <a:r>
                <a:rPr lang="es-US" sz="1500" b="1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3. Evaluate Your IP Assets</a:t>
              </a:r>
              <a:endParaRPr/>
            </a:p>
          </p:txBody>
        </p:sp>
      </p:grpSp>
      <p:pic>
        <p:nvPicPr>
          <p:cNvPr id="615" name="Google Shape;61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196305"/>
            <a:ext cx="9144793" cy="68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oogle Shape;620;p7"/>
          <p:cNvGrpSpPr/>
          <p:nvPr/>
        </p:nvGrpSpPr>
        <p:grpSpPr>
          <a:xfrm>
            <a:off x="2718806" y="2020225"/>
            <a:ext cx="3707517" cy="3710904"/>
            <a:chOff x="3624131" y="1551122"/>
            <a:chExt cx="4942068" cy="4946583"/>
          </a:xfrm>
        </p:grpSpPr>
        <p:sp>
          <p:nvSpPr>
            <p:cNvPr id="621" name="Google Shape;621;p7"/>
            <p:cNvSpPr/>
            <p:nvPr/>
          </p:nvSpPr>
          <p:spPr>
            <a:xfrm rot="2700000">
              <a:off x="6161251" y="4741338"/>
              <a:ext cx="609741" cy="1663219"/>
            </a:xfrm>
            <a:custGeom>
              <a:avLst/>
              <a:gdLst/>
              <a:ahLst/>
              <a:cxnLst/>
              <a:rect l="l" t="t" r="r" b="b"/>
              <a:pathLst>
                <a:path w="573" h="1563" extrusionOk="0">
                  <a:moveTo>
                    <a:pt x="0" y="0"/>
                  </a:moveTo>
                  <a:lnTo>
                    <a:pt x="0" y="1563"/>
                  </a:lnTo>
                  <a:lnTo>
                    <a:pt x="573" y="988"/>
                  </a:ln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2" name="Google Shape;622;p7"/>
            <p:cNvSpPr/>
            <p:nvPr/>
          </p:nvSpPr>
          <p:spPr>
            <a:xfrm rot="2700000">
              <a:off x="5415641" y="1645930"/>
              <a:ext cx="611869" cy="1662155"/>
            </a:xfrm>
            <a:custGeom>
              <a:avLst/>
              <a:gdLst/>
              <a:ahLst/>
              <a:cxnLst/>
              <a:rect l="l" t="t" r="r" b="b"/>
              <a:pathLst>
                <a:path w="575" h="1562" extrusionOk="0">
                  <a:moveTo>
                    <a:pt x="0" y="572"/>
                  </a:moveTo>
                  <a:lnTo>
                    <a:pt x="0" y="1562"/>
                  </a:lnTo>
                  <a:lnTo>
                    <a:pt x="575" y="1562"/>
                  </a:lnTo>
                  <a:lnTo>
                    <a:pt x="575" y="0"/>
                  </a:lnTo>
                  <a:lnTo>
                    <a:pt x="0" y="57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3" name="Google Shape;623;p7"/>
            <p:cNvSpPr/>
            <p:nvPr/>
          </p:nvSpPr>
          <p:spPr>
            <a:xfrm rot="2700000">
              <a:off x="3712451" y="4089435"/>
              <a:ext cx="1665348" cy="611869"/>
            </a:xfrm>
            <a:custGeom>
              <a:avLst/>
              <a:gdLst/>
              <a:ahLst/>
              <a:cxnLst/>
              <a:rect l="l" t="t" r="r" b="b"/>
              <a:pathLst>
                <a:path w="1565" h="575" extrusionOk="0">
                  <a:moveTo>
                    <a:pt x="0" y="0"/>
                  </a:moveTo>
                  <a:lnTo>
                    <a:pt x="577" y="575"/>
                  </a:lnTo>
                  <a:lnTo>
                    <a:pt x="1565" y="575"/>
                  </a:lnTo>
                  <a:lnTo>
                    <a:pt x="15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7EC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4" name="Google Shape;624;p7"/>
            <p:cNvSpPr/>
            <p:nvPr/>
          </p:nvSpPr>
          <p:spPr>
            <a:xfrm rot="2700000">
              <a:off x="6810209" y="3347991"/>
              <a:ext cx="1663220" cy="608676"/>
            </a:xfrm>
            <a:custGeom>
              <a:avLst/>
              <a:gdLst/>
              <a:ahLst/>
              <a:cxnLst/>
              <a:rect l="l" t="t" r="r" b="b"/>
              <a:pathLst>
                <a:path w="1563" h="572" extrusionOk="0">
                  <a:moveTo>
                    <a:pt x="990" y="0"/>
                  </a:moveTo>
                  <a:lnTo>
                    <a:pt x="0" y="0"/>
                  </a:lnTo>
                  <a:lnTo>
                    <a:pt x="0" y="572"/>
                  </a:lnTo>
                  <a:lnTo>
                    <a:pt x="1563" y="572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5" name="Google Shape;625;p7"/>
            <p:cNvSpPr/>
            <p:nvPr/>
          </p:nvSpPr>
          <p:spPr>
            <a:xfrm rot="2700000">
              <a:off x="6831777" y="2637637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6" name="Google Shape;626;p7"/>
            <p:cNvSpPr/>
            <p:nvPr/>
          </p:nvSpPr>
          <p:spPr>
            <a:xfrm rot="2700000">
              <a:off x="5554970" y="2190651"/>
              <a:ext cx="2203793" cy="953451"/>
            </a:xfrm>
            <a:custGeom>
              <a:avLst/>
              <a:gdLst/>
              <a:ahLst/>
              <a:cxnLst/>
              <a:rect l="l" t="t" r="r" b="b"/>
              <a:pathLst>
                <a:path w="2071" h="896" extrusionOk="0">
                  <a:moveTo>
                    <a:pt x="2071" y="449"/>
                  </a:moveTo>
                  <a:lnTo>
                    <a:pt x="1501" y="0"/>
                  </a:lnTo>
                  <a:lnTo>
                    <a:pt x="1501" y="162"/>
                  </a:lnTo>
                  <a:lnTo>
                    <a:pt x="575" y="162"/>
                  </a:lnTo>
                  <a:lnTo>
                    <a:pt x="0" y="734"/>
                  </a:lnTo>
                  <a:lnTo>
                    <a:pt x="1501" y="734"/>
                  </a:lnTo>
                  <a:lnTo>
                    <a:pt x="1501" y="896"/>
                  </a:lnTo>
                  <a:lnTo>
                    <a:pt x="2071" y="44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7" name="Google Shape;627;p7"/>
            <p:cNvSpPr/>
            <p:nvPr/>
          </p:nvSpPr>
          <p:spPr>
            <a:xfrm rot="-2700000" flipH="1">
              <a:off x="6541545" y="4559269"/>
              <a:ext cx="735961" cy="1155166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8" name="Google Shape;628;p7"/>
            <p:cNvSpPr/>
            <p:nvPr/>
          </p:nvSpPr>
          <p:spPr>
            <a:xfrm rot="2700000" flipH="1">
              <a:off x="4622485" y="4249677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29" name="Google Shape;629;p7"/>
            <p:cNvSpPr/>
            <p:nvPr/>
          </p:nvSpPr>
          <p:spPr>
            <a:xfrm rot="2700000">
              <a:off x="4431814" y="4907138"/>
              <a:ext cx="2199536" cy="952387"/>
            </a:xfrm>
            <a:custGeom>
              <a:avLst/>
              <a:gdLst/>
              <a:ahLst/>
              <a:cxnLst/>
              <a:rect l="l" t="t" r="r" b="b"/>
              <a:pathLst>
                <a:path w="2067" h="895" extrusionOk="0">
                  <a:moveTo>
                    <a:pt x="2067" y="159"/>
                  </a:moveTo>
                  <a:lnTo>
                    <a:pt x="570" y="159"/>
                  </a:lnTo>
                  <a:lnTo>
                    <a:pt x="570" y="0"/>
                  </a:lnTo>
                  <a:lnTo>
                    <a:pt x="0" y="446"/>
                  </a:lnTo>
                  <a:lnTo>
                    <a:pt x="570" y="895"/>
                  </a:lnTo>
                  <a:lnTo>
                    <a:pt x="570" y="734"/>
                  </a:lnTo>
                  <a:lnTo>
                    <a:pt x="1494" y="734"/>
                  </a:lnTo>
                  <a:lnTo>
                    <a:pt x="2067" y="15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0" name="Google Shape;630;p7"/>
            <p:cNvSpPr/>
            <p:nvPr/>
          </p:nvSpPr>
          <p:spPr>
            <a:xfrm rot="-2700000">
              <a:off x="4912717" y="2328045"/>
              <a:ext cx="735961" cy="1178385"/>
            </a:xfrm>
            <a:custGeom>
              <a:avLst/>
              <a:gdLst/>
              <a:ahLst/>
              <a:cxnLst/>
              <a:rect l="l" t="t" r="r" b="b"/>
              <a:pathLst>
                <a:path w="318" h="832" extrusionOk="0">
                  <a:moveTo>
                    <a:pt x="0" y="0"/>
                  </a:moveTo>
                  <a:lnTo>
                    <a:pt x="318" y="415"/>
                  </a:lnTo>
                  <a:lnTo>
                    <a:pt x="0" y="8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1" name="Google Shape;631;p7"/>
            <p:cNvSpPr/>
            <p:nvPr/>
          </p:nvSpPr>
          <p:spPr>
            <a:xfrm rot="2700000">
              <a:off x="6975256" y="3487320"/>
              <a:ext cx="952388" cy="2200600"/>
            </a:xfrm>
            <a:custGeom>
              <a:avLst/>
              <a:gdLst/>
              <a:ahLst/>
              <a:cxnLst/>
              <a:rect l="l" t="t" r="r" b="b"/>
              <a:pathLst>
                <a:path w="895" h="2068" extrusionOk="0">
                  <a:moveTo>
                    <a:pt x="734" y="1498"/>
                  </a:moveTo>
                  <a:lnTo>
                    <a:pt x="734" y="572"/>
                  </a:lnTo>
                  <a:lnTo>
                    <a:pt x="161" y="0"/>
                  </a:lnTo>
                  <a:lnTo>
                    <a:pt x="161" y="1498"/>
                  </a:lnTo>
                  <a:lnTo>
                    <a:pt x="0" y="1498"/>
                  </a:lnTo>
                  <a:lnTo>
                    <a:pt x="449" y="2068"/>
                  </a:lnTo>
                  <a:lnTo>
                    <a:pt x="895" y="1498"/>
                  </a:lnTo>
                  <a:lnTo>
                    <a:pt x="734" y="149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2" name="Google Shape;632;p7"/>
            <p:cNvSpPr/>
            <p:nvPr/>
          </p:nvSpPr>
          <p:spPr>
            <a:xfrm rot="2700000">
              <a:off x="4261934" y="2362724"/>
              <a:ext cx="952388" cy="2198471"/>
            </a:xfrm>
            <a:custGeom>
              <a:avLst/>
              <a:gdLst/>
              <a:ahLst/>
              <a:cxnLst/>
              <a:rect l="l" t="t" r="r" b="b"/>
              <a:pathLst>
                <a:path w="895" h="2066" extrusionOk="0">
                  <a:moveTo>
                    <a:pt x="895" y="570"/>
                  </a:moveTo>
                  <a:lnTo>
                    <a:pt x="446" y="0"/>
                  </a:lnTo>
                  <a:lnTo>
                    <a:pt x="0" y="570"/>
                  </a:lnTo>
                  <a:lnTo>
                    <a:pt x="159" y="570"/>
                  </a:lnTo>
                  <a:lnTo>
                    <a:pt x="159" y="1494"/>
                  </a:lnTo>
                  <a:lnTo>
                    <a:pt x="734" y="2066"/>
                  </a:lnTo>
                  <a:lnTo>
                    <a:pt x="734" y="570"/>
                  </a:lnTo>
                  <a:lnTo>
                    <a:pt x="895" y="5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33" name="Google Shape;633;p7"/>
            <p:cNvSpPr txBox="1"/>
            <p:nvPr/>
          </p:nvSpPr>
          <p:spPr>
            <a:xfrm>
              <a:off x="481785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04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34" name="Google Shape;634;p7"/>
            <p:cNvSpPr txBox="1"/>
            <p:nvPr/>
          </p:nvSpPr>
          <p:spPr>
            <a:xfrm>
              <a:off x="6822896" y="2922044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01</a:t>
              </a:r>
              <a:endParaRPr/>
            </a:p>
          </p:txBody>
        </p:sp>
        <p:sp>
          <p:nvSpPr>
            <p:cNvPr id="635" name="Google Shape;635;p7"/>
            <p:cNvSpPr txBox="1"/>
            <p:nvPr/>
          </p:nvSpPr>
          <p:spPr>
            <a:xfrm>
              <a:off x="481785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03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36" name="Google Shape;636;p7"/>
            <p:cNvSpPr txBox="1"/>
            <p:nvPr/>
          </p:nvSpPr>
          <p:spPr>
            <a:xfrm>
              <a:off x="6822896" y="4714701"/>
              <a:ext cx="536759" cy="4000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Open Sans"/>
                <a:buNone/>
              </a:pPr>
              <a:r>
                <a:rPr lang="es-US" sz="135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  <a:endParaRPr sz="135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7490565" y="4217737"/>
              <a:ext cx="302507" cy="314935"/>
            </a:xfrm>
            <a:custGeom>
              <a:avLst/>
              <a:gdLst/>
              <a:ahLst/>
              <a:cxnLst/>
              <a:rect l="l" t="t" r="r" b="b"/>
              <a:pathLst>
                <a:path w="3456" h="3598" extrusionOk="0">
                  <a:moveTo>
                    <a:pt x="1418" y="3042"/>
                  </a:moveTo>
                  <a:lnTo>
                    <a:pt x="2037" y="3042"/>
                  </a:lnTo>
                  <a:lnTo>
                    <a:pt x="2060" y="3045"/>
                  </a:lnTo>
                  <a:lnTo>
                    <a:pt x="2081" y="3053"/>
                  </a:lnTo>
                  <a:lnTo>
                    <a:pt x="2101" y="3065"/>
                  </a:lnTo>
                  <a:lnTo>
                    <a:pt x="2116" y="3080"/>
                  </a:lnTo>
                  <a:lnTo>
                    <a:pt x="2128" y="3100"/>
                  </a:lnTo>
                  <a:lnTo>
                    <a:pt x="2136" y="3120"/>
                  </a:lnTo>
                  <a:lnTo>
                    <a:pt x="2138" y="3144"/>
                  </a:lnTo>
                  <a:lnTo>
                    <a:pt x="2138" y="3249"/>
                  </a:lnTo>
                  <a:lnTo>
                    <a:pt x="2136" y="3280"/>
                  </a:lnTo>
                  <a:lnTo>
                    <a:pt x="2127" y="3308"/>
                  </a:lnTo>
                  <a:lnTo>
                    <a:pt x="2115" y="3335"/>
                  </a:lnTo>
                  <a:lnTo>
                    <a:pt x="2098" y="3359"/>
                  </a:lnTo>
                  <a:lnTo>
                    <a:pt x="2077" y="3378"/>
                  </a:lnTo>
                  <a:lnTo>
                    <a:pt x="2053" y="3395"/>
                  </a:lnTo>
                  <a:lnTo>
                    <a:pt x="2027" y="3407"/>
                  </a:lnTo>
                  <a:lnTo>
                    <a:pt x="1997" y="3415"/>
                  </a:lnTo>
                  <a:lnTo>
                    <a:pt x="1971" y="3510"/>
                  </a:lnTo>
                  <a:lnTo>
                    <a:pt x="1962" y="3534"/>
                  </a:lnTo>
                  <a:lnTo>
                    <a:pt x="1947" y="3556"/>
                  </a:lnTo>
                  <a:lnTo>
                    <a:pt x="1929" y="3573"/>
                  </a:lnTo>
                  <a:lnTo>
                    <a:pt x="1907" y="3586"/>
                  </a:lnTo>
                  <a:lnTo>
                    <a:pt x="1882" y="3595"/>
                  </a:lnTo>
                  <a:lnTo>
                    <a:pt x="1856" y="3598"/>
                  </a:lnTo>
                  <a:lnTo>
                    <a:pt x="1600" y="3598"/>
                  </a:lnTo>
                  <a:lnTo>
                    <a:pt x="1572" y="3595"/>
                  </a:lnTo>
                  <a:lnTo>
                    <a:pt x="1548" y="3586"/>
                  </a:lnTo>
                  <a:lnTo>
                    <a:pt x="1526" y="3573"/>
                  </a:lnTo>
                  <a:lnTo>
                    <a:pt x="1509" y="3556"/>
                  </a:lnTo>
                  <a:lnTo>
                    <a:pt x="1493" y="3534"/>
                  </a:lnTo>
                  <a:lnTo>
                    <a:pt x="1485" y="3510"/>
                  </a:lnTo>
                  <a:lnTo>
                    <a:pt x="1459" y="3415"/>
                  </a:lnTo>
                  <a:lnTo>
                    <a:pt x="1430" y="3407"/>
                  </a:lnTo>
                  <a:lnTo>
                    <a:pt x="1402" y="3395"/>
                  </a:lnTo>
                  <a:lnTo>
                    <a:pt x="1378" y="3378"/>
                  </a:lnTo>
                  <a:lnTo>
                    <a:pt x="1358" y="3358"/>
                  </a:lnTo>
                  <a:lnTo>
                    <a:pt x="1340" y="3335"/>
                  </a:lnTo>
                  <a:lnTo>
                    <a:pt x="1328" y="3308"/>
                  </a:lnTo>
                  <a:lnTo>
                    <a:pt x="1319" y="3279"/>
                  </a:lnTo>
                  <a:lnTo>
                    <a:pt x="1317" y="3248"/>
                  </a:lnTo>
                  <a:lnTo>
                    <a:pt x="1317" y="3143"/>
                  </a:lnTo>
                  <a:lnTo>
                    <a:pt x="1319" y="3120"/>
                  </a:lnTo>
                  <a:lnTo>
                    <a:pt x="1327" y="3098"/>
                  </a:lnTo>
                  <a:lnTo>
                    <a:pt x="1339" y="3080"/>
                  </a:lnTo>
                  <a:lnTo>
                    <a:pt x="1354" y="3063"/>
                  </a:lnTo>
                  <a:lnTo>
                    <a:pt x="1373" y="3053"/>
                  </a:lnTo>
                  <a:lnTo>
                    <a:pt x="1395" y="3045"/>
                  </a:lnTo>
                  <a:lnTo>
                    <a:pt x="1418" y="3042"/>
                  </a:lnTo>
                  <a:close/>
                  <a:moveTo>
                    <a:pt x="2620" y="2530"/>
                  </a:moveTo>
                  <a:lnTo>
                    <a:pt x="2642" y="2530"/>
                  </a:lnTo>
                  <a:lnTo>
                    <a:pt x="2664" y="2534"/>
                  </a:lnTo>
                  <a:lnTo>
                    <a:pt x="2683" y="2544"/>
                  </a:lnTo>
                  <a:lnTo>
                    <a:pt x="2702" y="2558"/>
                  </a:lnTo>
                  <a:lnTo>
                    <a:pt x="2949" y="2806"/>
                  </a:lnTo>
                  <a:lnTo>
                    <a:pt x="2964" y="2824"/>
                  </a:lnTo>
                  <a:lnTo>
                    <a:pt x="2974" y="2845"/>
                  </a:lnTo>
                  <a:lnTo>
                    <a:pt x="2978" y="2867"/>
                  </a:lnTo>
                  <a:lnTo>
                    <a:pt x="2978" y="2888"/>
                  </a:lnTo>
                  <a:lnTo>
                    <a:pt x="2974" y="2909"/>
                  </a:lnTo>
                  <a:lnTo>
                    <a:pt x="2964" y="2930"/>
                  </a:lnTo>
                  <a:lnTo>
                    <a:pt x="2949" y="2948"/>
                  </a:lnTo>
                  <a:lnTo>
                    <a:pt x="2934" y="2961"/>
                  </a:lnTo>
                  <a:lnTo>
                    <a:pt x="2917" y="2969"/>
                  </a:lnTo>
                  <a:lnTo>
                    <a:pt x="2898" y="2975"/>
                  </a:lnTo>
                  <a:lnTo>
                    <a:pt x="2879" y="2977"/>
                  </a:lnTo>
                  <a:lnTo>
                    <a:pt x="2860" y="2975"/>
                  </a:lnTo>
                  <a:lnTo>
                    <a:pt x="2841" y="2969"/>
                  </a:lnTo>
                  <a:lnTo>
                    <a:pt x="2824" y="2961"/>
                  </a:lnTo>
                  <a:lnTo>
                    <a:pt x="2808" y="2948"/>
                  </a:lnTo>
                  <a:lnTo>
                    <a:pt x="2560" y="2699"/>
                  </a:lnTo>
                  <a:lnTo>
                    <a:pt x="2545" y="2682"/>
                  </a:lnTo>
                  <a:lnTo>
                    <a:pt x="2536" y="2661"/>
                  </a:lnTo>
                  <a:lnTo>
                    <a:pt x="2531" y="2640"/>
                  </a:lnTo>
                  <a:lnTo>
                    <a:pt x="2531" y="2618"/>
                  </a:lnTo>
                  <a:lnTo>
                    <a:pt x="2536" y="2596"/>
                  </a:lnTo>
                  <a:lnTo>
                    <a:pt x="2545" y="2577"/>
                  </a:lnTo>
                  <a:lnTo>
                    <a:pt x="2560" y="2558"/>
                  </a:lnTo>
                  <a:lnTo>
                    <a:pt x="2578" y="2544"/>
                  </a:lnTo>
                  <a:lnTo>
                    <a:pt x="2599" y="2534"/>
                  </a:lnTo>
                  <a:lnTo>
                    <a:pt x="2620" y="2530"/>
                  </a:lnTo>
                  <a:close/>
                  <a:moveTo>
                    <a:pt x="813" y="2530"/>
                  </a:moveTo>
                  <a:lnTo>
                    <a:pt x="835" y="2530"/>
                  </a:lnTo>
                  <a:lnTo>
                    <a:pt x="857" y="2534"/>
                  </a:lnTo>
                  <a:lnTo>
                    <a:pt x="877" y="2544"/>
                  </a:lnTo>
                  <a:lnTo>
                    <a:pt x="894" y="2558"/>
                  </a:lnTo>
                  <a:lnTo>
                    <a:pt x="910" y="2577"/>
                  </a:lnTo>
                  <a:lnTo>
                    <a:pt x="919" y="2596"/>
                  </a:lnTo>
                  <a:lnTo>
                    <a:pt x="924" y="2618"/>
                  </a:lnTo>
                  <a:lnTo>
                    <a:pt x="924" y="2640"/>
                  </a:lnTo>
                  <a:lnTo>
                    <a:pt x="919" y="2661"/>
                  </a:lnTo>
                  <a:lnTo>
                    <a:pt x="910" y="2682"/>
                  </a:lnTo>
                  <a:lnTo>
                    <a:pt x="894" y="2699"/>
                  </a:lnTo>
                  <a:lnTo>
                    <a:pt x="647" y="2948"/>
                  </a:lnTo>
                  <a:lnTo>
                    <a:pt x="631" y="2961"/>
                  </a:lnTo>
                  <a:lnTo>
                    <a:pt x="614" y="2969"/>
                  </a:lnTo>
                  <a:lnTo>
                    <a:pt x="596" y="2975"/>
                  </a:lnTo>
                  <a:lnTo>
                    <a:pt x="576" y="2977"/>
                  </a:lnTo>
                  <a:lnTo>
                    <a:pt x="557" y="2975"/>
                  </a:lnTo>
                  <a:lnTo>
                    <a:pt x="539" y="2969"/>
                  </a:lnTo>
                  <a:lnTo>
                    <a:pt x="521" y="2961"/>
                  </a:lnTo>
                  <a:lnTo>
                    <a:pt x="506" y="2948"/>
                  </a:lnTo>
                  <a:lnTo>
                    <a:pt x="492" y="2930"/>
                  </a:lnTo>
                  <a:lnTo>
                    <a:pt x="482" y="2909"/>
                  </a:lnTo>
                  <a:lnTo>
                    <a:pt x="477" y="2888"/>
                  </a:lnTo>
                  <a:lnTo>
                    <a:pt x="477" y="2867"/>
                  </a:lnTo>
                  <a:lnTo>
                    <a:pt x="482" y="2845"/>
                  </a:lnTo>
                  <a:lnTo>
                    <a:pt x="492" y="2824"/>
                  </a:lnTo>
                  <a:lnTo>
                    <a:pt x="506" y="2806"/>
                  </a:lnTo>
                  <a:lnTo>
                    <a:pt x="754" y="2558"/>
                  </a:lnTo>
                  <a:lnTo>
                    <a:pt x="772" y="2544"/>
                  </a:lnTo>
                  <a:lnTo>
                    <a:pt x="793" y="2534"/>
                  </a:lnTo>
                  <a:lnTo>
                    <a:pt x="813" y="2530"/>
                  </a:lnTo>
                  <a:close/>
                  <a:moveTo>
                    <a:pt x="3005" y="1626"/>
                  </a:moveTo>
                  <a:lnTo>
                    <a:pt x="3356" y="1626"/>
                  </a:lnTo>
                  <a:lnTo>
                    <a:pt x="3380" y="1629"/>
                  </a:lnTo>
                  <a:lnTo>
                    <a:pt x="3401" y="1636"/>
                  </a:lnTo>
                  <a:lnTo>
                    <a:pt x="3419" y="1648"/>
                  </a:lnTo>
                  <a:lnTo>
                    <a:pt x="3434" y="1664"/>
                  </a:lnTo>
                  <a:lnTo>
                    <a:pt x="3446" y="1682"/>
                  </a:lnTo>
                  <a:lnTo>
                    <a:pt x="3453" y="1703"/>
                  </a:lnTo>
                  <a:lnTo>
                    <a:pt x="3456" y="1726"/>
                  </a:lnTo>
                  <a:lnTo>
                    <a:pt x="3453" y="1749"/>
                  </a:lnTo>
                  <a:lnTo>
                    <a:pt x="3446" y="1771"/>
                  </a:lnTo>
                  <a:lnTo>
                    <a:pt x="3434" y="1789"/>
                  </a:lnTo>
                  <a:lnTo>
                    <a:pt x="3418" y="1805"/>
                  </a:lnTo>
                  <a:lnTo>
                    <a:pt x="3399" y="1816"/>
                  </a:lnTo>
                  <a:lnTo>
                    <a:pt x="3379" y="1823"/>
                  </a:lnTo>
                  <a:lnTo>
                    <a:pt x="3356" y="1827"/>
                  </a:lnTo>
                  <a:lnTo>
                    <a:pt x="3005" y="1827"/>
                  </a:lnTo>
                  <a:lnTo>
                    <a:pt x="2982" y="1823"/>
                  </a:lnTo>
                  <a:lnTo>
                    <a:pt x="2961" y="1816"/>
                  </a:lnTo>
                  <a:lnTo>
                    <a:pt x="2943" y="1804"/>
                  </a:lnTo>
                  <a:lnTo>
                    <a:pt x="2928" y="1788"/>
                  </a:lnTo>
                  <a:lnTo>
                    <a:pt x="2915" y="1770"/>
                  </a:lnTo>
                  <a:lnTo>
                    <a:pt x="2908" y="1749"/>
                  </a:lnTo>
                  <a:lnTo>
                    <a:pt x="2906" y="1726"/>
                  </a:lnTo>
                  <a:lnTo>
                    <a:pt x="2908" y="1703"/>
                  </a:lnTo>
                  <a:lnTo>
                    <a:pt x="2915" y="1682"/>
                  </a:lnTo>
                  <a:lnTo>
                    <a:pt x="2928" y="1664"/>
                  </a:lnTo>
                  <a:lnTo>
                    <a:pt x="2943" y="1648"/>
                  </a:lnTo>
                  <a:lnTo>
                    <a:pt x="2961" y="1636"/>
                  </a:lnTo>
                  <a:lnTo>
                    <a:pt x="2982" y="1629"/>
                  </a:lnTo>
                  <a:lnTo>
                    <a:pt x="3005" y="1626"/>
                  </a:lnTo>
                  <a:close/>
                  <a:moveTo>
                    <a:pt x="100" y="1626"/>
                  </a:moveTo>
                  <a:lnTo>
                    <a:pt x="450" y="1626"/>
                  </a:lnTo>
                  <a:lnTo>
                    <a:pt x="473" y="1629"/>
                  </a:lnTo>
                  <a:lnTo>
                    <a:pt x="495" y="1636"/>
                  </a:lnTo>
                  <a:lnTo>
                    <a:pt x="513" y="1648"/>
                  </a:lnTo>
                  <a:lnTo>
                    <a:pt x="529" y="1664"/>
                  </a:lnTo>
                  <a:lnTo>
                    <a:pt x="540" y="1682"/>
                  </a:lnTo>
                  <a:lnTo>
                    <a:pt x="547" y="1703"/>
                  </a:lnTo>
                  <a:lnTo>
                    <a:pt x="551" y="1726"/>
                  </a:lnTo>
                  <a:lnTo>
                    <a:pt x="547" y="1749"/>
                  </a:lnTo>
                  <a:lnTo>
                    <a:pt x="540" y="1771"/>
                  </a:lnTo>
                  <a:lnTo>
                    <a:pt x="529" y="1789"/>
                  </a:lnTo>
                  <a:lnTo>
                    <a:pt x="513" y="1805"/>
                  </a:lnTo>
                  <a:lnTo>
                    <a:pt x="495" y="1816"/>
                  </a:lnTo>
                  <a:lnTo>
                    <a:pt x="473" y="1823"/>
                  </a:lnTo>
                  <a:lnTo>
                    <a:pt x="450" y="1827"/>
                  </a:lnTo>
                  <a:lnTo>
                    <a:pt x="100" y="1827"/>
                  </a:lnTo>
                  <a:lnTo>
                    <a:pt x="77" y="1823"/>
                  </a:lnTo>
                  <a:lnTo>
                    <a:pt x="56" y="1816"/>
                  </a:lnTo>
                  <a:lnTo>
                    <a:pt x="37" y="1804"/>
                  </a:lnTo>
                  <a:lnTo>
                    <a:pt x="22" y="1788"/>
                  </a:lnTo>
                  <a:lnTo>
                    <a:pt x="10" y="1770"/>
                  </a:lnTo>
                  <a:lnTo>
                    <a:pt x="2" y="1749"/>
                  </a:lnTo>
                  <a:lnTo>
                    <a:pt x="0" y="1726"/>
                  </a:lnTo>
                  <a:lnTo>
                    <a:pt x="2" y="1703"/>
                  </a:lnTo>
                  <a:lnTo>
                    <a:pt x="10" y="1682"/>
                  </a:lnTo>
                  <a:lnTo>
                    <a:pt x="22" y="1664"/>
                  </a:lnTo>
                  <a:lnTo>
                    <a:pt x="37" y="1648"/>
                  </a:lnTo>
                  <a:lnTo>
                    <a:pt x="56" y="1636"/>
                  </a:lnTo>
                  <a:lnTo>
                    <a:pt x="77" y="1629"/>
                  </a:lnTo>
                  <a:lnTo>
                    <a:pt x="100" y="1626"/>
                  </a:lnTo>
                  <a:close/>
                  <a:moveTo>
                    <a:pt x="1728" y="1090"/>
                  </a:moveTo>
                  <a:lnTo>
                    <a:pt x="1663" y="1094"/>
                  </a:lnTo>
                  <a:lnTo>
                    <a:pt x="1600" y="1104"/>
                  </a:lnTo>
                  <a:lnTo>
                    <a:pt x="1538" y="1119"/>
                  </a:lnTo>
                  <a:lnTo>
                    <a:pt x="1479" y="1141"/>
                  </a:lnTo>
                  <a:lnTo>
                    <a:pt x="1423" y="1167"/>
                  </a:lnTo>
                  <a:lnTo>
                    <a:pt x="1371" y="1200"/>
                  </a:lnTo>
                  <a:lnTo>
                    <a:pt x="1321" y="1236"/>
                  </a:lnTo>
                  <a:lnTo>
                    <a:pt x="1275" y="1277"/>
                  </a:lnTo>
                  <a:lnTo>
                    <a:pt x="1234" y="1323"/>
                  </a:lnTo>
                  <a:lnTo>
                    <a:pt x="1198" y="1373"/>
                  </a:lnTo>
                  <a:lnTo>
                    <a:pt x="1165" y="1425"/>
                  </a:lnTo>
                  <a:lnTo>
                    <a:pt x="1138" y="1481"/>
                  </a:lnTo>
                  <a:lnTo>
                    <a:pt x="1117" y="1540"/>
                  </a:lnTo>
                  <a:lnTo>
                    <a:pt x="1100" y="1601"/>
                  </a:lnTo>
                  <a:lnTo>
                    <a:pt x="1090" y="1665"/>
                  </a:lnTo>
                  <a:lnTo>
                    <a:pt x="1087" y="1730"/>
                  </a:lnTo>
                  <a:lnTo>
                    <a:pt x="1090" y="1752"/>
                  </a:lnTo>
                  <a:lnTo>
                    <a:pt x="1098" y="1774"/>
                  </a:lnTo>
                  <a:lnTo>
                    <a:pt x="1109" y="1793"/>
                  </a:lnTo>
                  <a:lnTo>
                    <a:pt x="1125" y="1808"/>
                  </a:lnTo>
                  <a:lnTo>
                    <a:pt x="1143" y="1820"/>
                  </a:lnTo>
                  <a:lnTo>
                    <a:pt x="1165" y="1828"/>
                  </a:lnTo>
                  <a:lnTo>
                    <a:pt x="1188" y="1830"/>
                  </a:lnTo>
                  <a:lnTo>
                    <a:pt x="1211" y="1828"/>
                  </a:lnTo>
                  <a:lnTo>
                    <a:pt x="1232" y="1820"/>
                  </a:lnTo>
                  <a:lnTo>
                    <a:pt x="1250" y="1808"/>
                  </a:lnTo>
                  <a:lnTo>
                    <a:pt x="1266" y="1793"/>
                  </a:lnTo>
                  <a:lnTo>
                    <a:pt x="1278" y="1774"/>
                  </a:lnTo>
                  <a:lnTo>
                    <a:pt x="1285" y="1753"/>
                  </a:lnTo>
                  <a:lnTo>
                    <a:pt x="1288" y="1730"/>
                  </a:lnTo>
                  <a:lnTo>
                    <a:pt x="1291" y="1674"/>
                  </a:lnTo>
                  <a:lnTo>
                    <a:pt x="1301" y="1622"/>
                  </a:lnTo>
                  <a:lnTo>
                    <a:pt x="1317" y="1571"/>
                  </a:lnTo>
                  <a:lnTo>
                    <a:pt x="1339" y="1524"/>
                  </a:lnTo>
                  <a:lnTo>
                    <a:pt x="1366" y="1479"/>
                  </a:lnTo>
                  <a:lnTo>
                    <a:pt x="1399" y="1438"/>
                  </a:lnTo>
                  <a:lnTo>
                    <a:pt x="1436" y="1401"/>
                  </a:lnTo>
                  <a:lnTo>
                    <a:pt x="1477" y="1369"/>
                  </a:lnTo>
                  <a:lnTo>
                    <a:pt x="1522" y="1342"/>
                  </a:lnTo>
                  <a:lnTo>
                    <a:pt x="1569" y="1320"/>
                  </a:lnTo>
                  <a:lnTo>
                    <a:pt x="1619" y="1304"/>
                  </a:lnTo>
                  <a:lnTo>
                    <a:pt x="1673" y="1294"/>
                  </a:lnTo>
                  <a:lnTo>
                    <a:pt x="1728" y="1291"/>
                  </a:lnTo>
                  <a:lnTo>
                    <a:pt x="1751" y="1287"/>
                  </a:lnTo>
                  <a:lnTo>
                    <a:pt x="1773" y="1280"/>
                  </a:lnTo>
                  <a:lnTo>
                    <a:pt x="1791" y="1269"/>
                  </a:lnTo>
                  <a:lnTo>
                    <a:pt x="1806" y="1252"/>
                  </a:lnTo>
                  <a:lnTo>
                    <a:pt x="1817" y="1235"/>
                  </a:lnTo>
                  <a:lnTo>
                    <a:pt x="1825" y="1213"/>
                  </a:lnTo>
                  <a:lnTo>
                    <a:pt x="1828" y="1190"/>
                  </a:lnTo>
                  <a:lnTo>
                    <a:pt x="1825" y="1167"/>
                  </a:lnTo>
                  <a:lnTo>
                    <a:pt x="1817" y="1146"/>
                  </a:lnTo>
                  <a:lnTo>
                    <a:pt x="1806" y="1128"/>
                  </a:lnTo>
                  <a:lnTo>
                    <a:pt x="1791" y="1112"/>
                  </a:lnTo>
                  <a:lnTo>
                    <a:pt x="1773" y="1100"/>
                  </a:lnTo>
                  <a:lnTo>
                    <a:pt x="1751" y="1093"/>
                  </a:lnTo>
                  <a:lnTo>
                    <a:pt x="1728" y="1090"/>
                  </a:lnTo>
                  <a:close/>
                  <a:moveTo>
                    <a:pt x="1722" y="841"/>
                  </a:moveTo>
                  <a:lnTo>
                    <a:pt x="1799" y="843"/>
                  </a:lnTo>
                  <a:lnTo>
                    <a:pt x="1874" y="852"/>
                  </a:lnTo>
                  <a:lnTo>
                    <a:pt x="1948" y="867"/>
                  </a:lnTo>
                  <a:lnTo>
                    <a:pt x="2018" y="889"/>
                  </a:lnTo>
                  <a:lnTo>
                    <a:pt x="2087" y="915"/>
                  </a:lnTo>
                  <a:lnTo>
                    <a:pt x="2151" y="948"/>
                  </a:lnTo>
                  <a:lnTo>
                    <a:pt x="2214" y="984"/>
                  </a:lnTo>
                  <a:lnTo>
                    <a:pt x="2273" y="1027"/>
                  </a:lnTo>
                  <a:lnTo>
                    <a:pt x="2328" y="1073"/>
                  </a:lnTo>
                  <a:lnTo>
                    <a:pt x="2378" y="1124"/>
                  </a:lnTo>
                  <a:lnTo>
                    <a:pt x="2425" y="1179"/>
                  </a:lnTo>
                  <a:lnTo>
                    <a:pt x="2468" y="1237"/>
                  </a:lnTo>
                  <a:lnTo>
                    <a:pt x="2505" y="1299"/>
                  </a:lnTo>
                  <a:lnTo>
                    <a:pt x="2538" y="1364"/>
                  </a:lnTo>
                  <a:lnTo>
                    <a:pt x="2565" y="1432"/>
                  </a:lnTo>
                  <a:lnTo>
                    <a:pt x="2586" y="1503"/>
                  </a:lnTo>
                  <a:lnTo>
                    <a:pt x="2602" y="1575"/>
                  </a:lnTo>
                  <a:lnTo>
                    <a:pt x="2612" y="1650"/>
                  </a:lnTo>
                  <a:lnTo>
                    <a:pt x="2616" y="1727"/>
                  </a:lnTo>
                  <a:lnTo>
                    <a:pt x="2611" y="1806"/>
                  </a:lnTo>
                  <a:lnTo>
                    <a:pt x="2601" y="1882"/>
                  </a:lnTo>
                  <a:lnTo>
                    <a:pt x="2585" y="1958"/>
                  </a:lnTo>
                  <a:lnTo>
                    <a:pt x="2562" y="2030"/>
                  </a:lnTo>
                  <a:lnTo>
                    <a:pt x="2533" y="2099"/>
                  </a:lnTo>
                  <a:lnTo>
                    <a:pt x="2499" y="2166"/>
                  </a:lnTo>
                  <a:lnTo>
                    <a:pt x="2460" y="2228"/>
                  </a:lnTo>
                  <a:lnTo>
                    <a:pt x="2415" y="2287"/>
                  </a:lnTo>
                  <a:lnTo>
                    <a:pt x="2366" y="2342"/>
                  </a:lnTo>
                  <a:lnTo>
                    <a:pt x="2324" y="2389"/>
                  </a:lnTo>
                  <a:lnTo>
                    <a:pt x="2286" y="2439"/>
                  </a:lnTo>
                  <a:lnTo>
                    <a:pt x="2252" y="2491"/>
                  </a:lnTo>
                  <a:lnTo>
                    <a:pt x="2222" y="2546"/>
                  </a:lnTo>
                  <a:lnTo>
                    <a:pt x="2197" y="2603"/>
                  </a:lnTo>
                  <a:lnTo>
                    <a:pt x="2176" y="2662"/>
                  </a:lnTo>
                  <a:lnTo>
                    <a:pt x="2160" y="2722"/>
                  </a:lnTo>
                  <a:lnTo>
                    <a:pt x="2148" y="2783"/>
                  </a:lnTo>
                  <a:lnTo>
                    <a:pt x="2140" y="2813"/>
                  </a:lnTo>
                  <a:lnTo>
                    <a:pt x="2127" y="2839"/>
                  </a:lnTo>
                  <a:lnTo>
                    <a:pt x="2109" y="2862"/>
                  </a:lnTo>
                  <a:lnTo>
                    <a:pt x="2087" y="2881"/>
                  </a:lnTo>
                  <a:lnTo>
                    <a:pt x="2062" y="2895"/>
                  </a:lnTo>
                  <a:lnTo>
                    <a:pt x="2033" y="2904"/>
                  </a:lnTo>
                  <a:lnTo>
                    <a:pt x="2002" y="2907"/>
                  </a:lnTo>
                  <a:lnTo>
                    <a:pt x="1452" y="2907"/>
                  </a:lnTo>
                  <a:lnTo>
                    <a:pt x="1422" y="2904"/>
                  </a:lnTo>
                  <a:lnTo>
                    <a:pt x="1394" y="2895"/>
                  </a:lnTo>
                  <a:lnTo>
                    <a:pt x="1369" y="2881"/>
                  </a:lnTo>
                  <a:lnTo>
                    <a:pt x="1347" y="2862"/>
                  </a:lnTo>
                  <a:lnTo>
                    <a:pt x="1328" y="2839"/>
                  </a:lnTo>
                  <a:lnTo>
                    <a:pt x="1315" y="2813"/>
                  </a:lnTo>
                  <a:lnTo>
                    <a:pt x="1307" y="2785"/>
                  </a:lnTo>
                  <a:lnTo>
                    <a:pt x="1295" y="2722"/>
                  </a:lnTo>
                  <a:lnTo>
                    <a:pt x="1279" y="2662"/>
                  </a:lnTo>
                  <a:lnTo>
                    <a:pt x="1258" y="2603"/>
                  </a:lnTo>
                  <a:lnTo>
                    <a:pt x="1232" y="2546"/>
                  </a:lnTo>
                  <a:lnTo>
                    <a:pt x="1202" y="2491"/>
                  </a:lnTo>
                  <a:lnTo>
                    <a:pt x="1168" y="2438"/>
                  </a:lnTo>
                  <a:lnTo>
                    <a:pt x="1130" y="2389"/>
                  </a:lnTo>
                  <a:lnTo>
                    <a:pt x="1088" y="2342"/>
                  </a:lnTo>
                  <a:lnTo>
                    <a:pt x="1040" y="2287"/>
                  </a:lnTo>
                  <a:lnTo>
                    <a:pt x="996" y="2229"/>
                  </a:lnTo>
                  <a:lnTo>
                    <a:pt x="958" y="2167"/>
                  </a:lnTo>
                  <a:lnTo>
                    <a:pt x="924" y="2102"/>
                  </a:lnTo>
                  <a:lnTo>
                    <a:pt x="896" y="2033"/>
                  </a:lnTo>
                  <a:lnTo>
                    <a:pt x="873" y="1963"/>
                  </a:lnTo>
                  <a:lnTo>
                    <a:pt x="855" y="1890"/>
                  </a:lnTo>
                  <a:lnTo>
                    <a:pt x="845" y="1814"/>
                  </a:lnTo>
                  <a:lnTo>
                    <a:pt x="841" y="1737"/>
                  </a:lnTo>
                  <a:lnTo>
                    <a:pt x="843" y="1659"/>
                  </a:lnTo>
                  <a:lnTo>
                    <a:pt x="852" y="1585"/>
                  </a:lnTo>
                  <a:lnTo>
                    <a:pt x="867" y="1512"/>
                  </a:lnTo>
                  <a:lnTo>
                    <a:pt x="888" y="1440"/>
                  </a:lnTo>
                  <a:lnTo>
                    <a:pt x="914" y="1373"/>
                  </a:lnTo>
                  <a:lnTo>
                    <a:pt x="946" y="1307"/>
                  </a:lnTo>
                  <a:lnTo>
                    <a:pt x="982" y="1245"/>
                  </a:lnTo>
                  <a:lnTo>
                    <a:pt x="1024" y="1187"/>
                  </a:lnTo>
                  <a:lnTo>
                    <a:pt x="1070" y="1131"/>
                  </a:lnTo>
                  <a:lnTo>
                    <a:pt x="1120" y="1081"/>
                  </a:lnTo>
                  <a:lnTo>
                    <a:pt x="1175" y="1034"/>
                  </a:lnTo>
                  <a:lnTo>
                    <a:pt x="1233" y="991"/>
                  </a:lnTo>
                  <a:lnTo>
                    <a:pt x="1294" y="953"/>
                  </a:lnTo>
                  <a:lnTo>
                    <a:pt x="1359" y="920"/>
                  </a:lnTo>
                  <a:lnTo>
                    <a:pt x="1427" y="893"/>
                  </a:lnTo>
                  <a:lnTo>
                    <a:pt x="1497" y="871"/>
                  </a:lnTo>
                  <a:lnTo>
                    <a:pt x="1570" y="854"/>
                  </a:lnTo>
                  <a:lnTo>
                    <a:pt x="1644" y="844"/>
                  </a:lnTo>
                  <a:lnTo>
                    <a:pt x="1722" y="841"/>
                  </a:lnTo>
                  <a:close/>
                  <a:moveTo>
                    <a:pt x="2868" y="477"/>
                  </a:moveTo>
                  <a:lnTo>
                    <a:pt x="2890" y="477"/>
                  </a:lnTo>
                  <a:lnTo>
                    <a:pt x="2911" y="481"/>
                  </a:lnTo>
                  <a:lnTo>
                    <a:pt x="2932" y="491"/>
                  </a:lnTo>
                  <a:lnTo>
                    <a:pt x="2951" y="505"/>
                  </a:lnTo>
                  <a:lnTo>
                    <a:pt x="2965" y="524"/>
                  </a:lnTo>
                  <a:lnTo>
                    <a:pt x="2974" y="544"/>
                  </a:lnTo>
                  <a:lnTo>
                    <a:pt x="2979" y="566"/>
                  </a:lnTo>
                  <a:lnTo>
                    <a:pt x="2979" y="587"/>
                  </a:lnTo>
                  <a:lnTo>
                    <a:pt x="2974" y="608"/>
                  </a:lnTo>
                  <a:lnTo>
                    <a:pt x="2965" y="629"/>
                  </a:lnTo>
                  <a:lnTo>
                    <a:pt x="2951" y="646"/>
                  </a:lnTo>
                  <a:lnTo>
                    <a:pt x="2702" y="895"/>
                  </a:lnTo>
                  <a:lnTo>
                    <a:pt x="2687" y="908"/>
                  </a:lnTo>
                  <a:lnTo>
                    <a:pt x="2669" y="917"/>
                  </a:lnTo>
                  <a:lnTo>
                    <a:pt x="2651" y="922"/>
                  </a:lnTo>
                  <a:lnTo>
                    <a:pt x="2631" y="923"/>
                  </a:lnTo>
                  <a:lnTo>
                    <a:pt x="2612" y="922"/>
                  </a:lnTo>
                  <a:lnTo>
                    <a:pt x="2594" y="917"/>
                  </a:lnTo>
                  <a:lnTo>
                    <a:pt x="2576" y="908"/>
                  </a:lnTo>
                  <a:lnTo>
                    <a:pt x="2560" y="895"/>
                  </a:lnTo>
                  <a:lnTo>
                    <a:pt x="2545" y="877"/>
                  </a:lnTo>
                  <a:lnTo>
                    <a:pt x="2536" y="856"/>
                  </a:lnTo>
                  <a:lnTo>
                    <a:pt x="2531" y="835"/>
                  </a:lnTo>
                  <a:lnTo>
                    <a:pt x="2531" y="813"/>
                  </a:lnTo>
                  <a:lnTo>
                    <a:pt x="2536" y="792"/>
                  </a:lnTo>
                  <a:lnTo>
                    <a:pt x="2545" y="771"/>
                  </a:lnTo>
                  <a:lnTo>
                    <a:pt x="2560" y="754"/>
                  </a:lnTo>
                  <a:lnTo>
                    <a:pt x="2808" y="505"/>
                  </a:lnTo>
                  <a:lnTo>
                    <a:pt x="2827" y="491"/>
                  </a:lnTo>
                  <a:lnTo>
                    <a:pt x="2847" y="481"/>
                  </a:lnTo>
                  <a:lnTo>
                    <a:pt x="2868" y="477"/>
                  </a:lnTo>
                  <a:close/>
                  <a:moveTo>
                    <a:pt x="565" y="476"/>
                  </a:moveTo>
                  <a:lnTo>
                    <a:pt x="587" y="476"/>
                  </a:lnTo>
                  <a:lnTo>
                    <a:pt x="609" y="480"/>
                  </a:lnTo>
                  <a:lnTo>
                    <a:pt x="628" y="490"/>
                  </a:lnTo>
                  <a:lnTo>
                    <a:pt x="647" y="504"/>
                  </a:lnTo>
                  <a:lnTo>
                    <a:pt x="894" y="753"/>
                  </a:lnTo>
                  <a:lnTo>
                    <a:pt x="910" y="771"/>
                  </a:lnTo>
                  <a:lnTo>
                    <a:pt x="919" y="791"/>
                  </a:lnTo>
                  <a:lnTo>
                    <a:pt x="924" y="813"/>
                  </a:lnTo>
                  <a:lnTo>
                    <a:pt x="924" y="835"/>
                  </a:lnTo>
                  <a:lnTo>
                    <a:pt x="919" y="855"/>
                  </a:lnTo>
                  <a:lnTo>
                    <a:pt x="910" y="876"/>
                  </a:lnTo>
                  <a:lnTo>
                    <a:pt x="894" y="894"/>
                  </a:lnTo>
                  <a:lnTo>
                    <a:pt x="879" y="907"/>
                  </a:lnTo>
                  <a:lnTo>
                    <a:pt x="862" y="915"/>
                  </a:lnTo>
                  <a:lnTo>
                    <a:pt x="843" y="921"/>
                  </a:lnTo>
                  <a:lnTo>
                    <a:pt x="824" y="923"/>
                  </a:lnTo>
                  <a:lnTo>
                    <a:pt x="806" y="921"/>
                  </a:lnTo>
                  <a:lnTo>
                    <a:pt x="787" y="915"/>
                  </a:lnTo>
                  <a:lnTo>
                    <a:pt x="770" y="907"/>
                  </a:lnTo>
                  <a:lnTo>
                    <a:pt x="754" y="894"/>
                  </a:lnTo>
                  <a:lnTo>
                    <a:pt x="505" y="646"/>
                  </a:lnTo>
                  <a:lnTo>
                    <a:pt x="490" y="628"/>
                  </a:lnTo>
                  <a:lnTo>
                    <a:pt x="481" y="608"/>
                  </a:lnTo>
                  <a:lnTo>
                    <a:pt x="476" y="586"/>
                  </a:lnTo>
                  <a:lnTo>
                    <a:pt x="476" y="564"/>
                  </a:lnTo>
                  <a:lnTo>
                    <a:pt x="481" y="543"/>
                  </a:lnTo>
                  <a:lnTo>
                    <a:pt x="490" y="523"/>
                  </a:lnTo>
                  <a:lnTo>
                    <a:pt x="505" y="504"/>
                  </a:lnTo>
                  <a:lnTo>
                    <a:pt x="523" y="490"/>
                  </a:lnTo>
                  <a:lnTo>
                    <a:pt x="543" y="480"/>
                  </a:lnTo>
                  <a:lnTo>
                    <a:pt x="565" y="476"/>
                  </a:lnTo>
                  <a:close/>
                  <a:moveTo>
                    <a:pt x="1728" y="0"/>
                  </a:moveTo>
                  <a:lnTo>
                    <a:pt x="1751" y="2"/>
                  </a:lnTo>
                  <a:lnTo>
                    <a:pt x="1773" y="10"/>
                  </a:lnTo>
                  <a:lnTo>
                    <a:pt x="1791" y="22"/>
                  </a:lnTo>
                  <a:lnTo>
                    <a:pt x="1806" y="37"/>
                  </a:lnTo>
                  <a:lnTo>
                    <a:pt x="1817" y="56"/>
                  </a:lnTo>
                  <a:lnTo>
                    <a:pt x="1825" y="77"/>
                  </a:lnTo>
                  <a:lnTo>
                    <a:pt x="1828" y="100"/>
                  </a:lnTo>
                  <a:lnTo>
                    <a:pt x="1828" y="450"/>
                  </a:lnTo>
                  <a:lnTo>
                    <a:pt x="1825" y="473"/>
                  </a:lnTo>
                  <a:lnTo>
                    <a:pt x="1817" y="494"/>
                  </a:lnTo>
                  <a:lnTo>
                    <a:pt x="1805" y="513"/>
                  </a:lnTo>
                  <a:lnTo>
                    <a:pt x="1790" y="528"/>
                  </a:lnTo>
                  <a:lnTo>
                    <a:pt x="1771" y="539"/>
                  </a:lnTo>
                  <a:lnTo>
                    <a:pt x="1751" y="547"/>
                  </a:lnTo>
                  <a:lnTo>
                    <a:pt x="1728" y="550"/>
                  </a:lnTo>
                  <a:lnTo>
                    <a:pt x="1705" y="547"/>
                  </a:lnTo>
                  <a:lnTo>
                    <a:pt x="1684" y="539"/>
                  </a:lnTo>
                  <a:lnTo>
                    <a:pt x="1665" y="528"/>
                  </a:lnTo>
                  <a:lnTo>
                    <a:pt x="1650" y="513"/>
                  </a:lnTo>
                  <a:lnTo>
                    <a:pt x="1638" y="494"/>
                  </a:lnTo>
                  <a:lnTo>
                    <a:pt x="1630" y="473"/>
                  </a:lnTo>
                  <a:lnTo>
                    <a:pt x="1628" y="450"/>
                  </a:lnTo>
                  <a:lnTo>
                    <a:pt x="1628" y="100"/>
                  </a:lnTo>
                  <a:lnTo>
                    <a:pt x="1630" y="77"/>
                  </a:lnTo>
                  <a:lnTo>
                    <a:pt x="1638" y="56"/>
                  </a:lnTo>
                  <a:lnTo>
                    <a:pt x="1650" y="37"/>
                  </a:lnTo>
                  <a:lnTo>
                    <a:pt x="1665" y="22"/>
                  </a:lnTo>
                  <a:lnTo>
                    <a:pt x="1684" y="10"/>
                  </a:lnTo>
                  <a:lnTo>
                    <a:pt x="1705" y="2"/>
                  </a:lnTo>
                  <a:lnTo>
                    <a:pt x="17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5686179" y="5443565"/>
              <a:ext cx="149289" cy="296276"/>
            </a:xfrm>
            <a:custGeom>
              <a:avLst/>
              <a:gdLst/>
              <a:ahLst/>
              <a:cxnLst/>
              <a:rect l="l" t="t" r="r" b="b"/>
              <a:pathLst>
                <a:path w="3212" h="6200" extrusionOk="0">
                  <a:moveTo>
                    <a:pt x="1445" y="0"/>
                  </a:moveTo>
                  <a:lnTo>
                    <a:pt x="1613" y="0"/>
                  </a:lnTo>
                  <a:lnTo>
                    <a:pt x="1696" y="0"/>
                  </a:lnTo>
                  <a:lnTo>
                    <a:pt x="1767" y="2"/>
                  </a:lnTo>
                  <a:lnTo>
                    <a:pt x="1826" y="4"/>
                  </a:lnTo>
                  <a:lnTo>
                    <a:pt x="1873" y="12"/>
                  </a:lnTo>
                  <a:lnTo>
                    <a:pt x="1913" y="23"/>
                  </a:lnTo>
                  <a:lnTo>
                    <a:pt x="1943" y="38"/>
                  </a:lnTo>
                  <a:lnTo>
                    <a:pt x="1966" y="61"/>
                  </a:lnTo>
                  <a:lnTo>
                    <a:pt x="1981" y="91"/>
                  </a:lnTo>
                  <a:lnTo>
                    <a:pt x="1992" y="129"/>
                  </a:lnTo>
                  <a:lnTo>
                    <a:pt x="1998" y="176"/>
                  </a:lnTo>
                  <a:lnTo>
                    <a:pt x="2001" y="234"/>
                  </a:lnTo>
                  <a:lnTo>
                    <a:pt x="2003" y="306"/>
                  </a:lnTo>
                  <a:lnTo>
                    <a:pt x="2003" y="387"/>
                  </a:lnTo>
                  <a:lnTo>
                    <a:pt x="2005" y="451"/>
                  </a:lnTo>
                  <a:lnTo>
                    <a:pt x="2005" y="504"/>
                  </a:lnTo>
                  <a:lnTo>
                    <a:pt x="2009" y="548"/>
                  </a:lnTo>
                  <a:lnTo>
                    <a:pt x="2015" y="583"/>
                  </a:lnTo>
                  <a:lnTo>
                    <a:pt x="2024" y="612"/>
                  </a:lnTo>
                  <a:lnTo>
                    <a:pt x="2039" y="634"/>
                  </a:lnTo>
                  <a:lnTo>
                    <a:pt x="2060" y="653"/>
                  </a:lnTo>
                  <a:lnTo>
                    <a:pt x="2086" y="667"/>
                  </a:lnTo>
                  <a:lnTo>
                    <a:pt x="2120" y="678"/>
                  </a:lnTo>
                  <a:lnTo>
                    <a:pt x="2164" y="687"/>
                  </a:lnTo>
                  <a:lnTo>
                    <a:pt x="2216" y="697"/>
                  </a:lnTo>
                  <a:lnTo>
                    <a:pt x="2279" y="706"/>
                  </a:lnTo>
                  <a:lnTo>
                    <a:pt x="2435" y="736"/>
                  </a:lnTo>
                  <a:lnTo>
                    <a:pt x="2588" y="778"/>
                  </a:lnTo>
                  <a:lnTo>
                    <a:pt x="2737" y="829"/>
                  </a:lnTo>
                  <a:lnTo>
                    <a:pt x="2884" y="887"/>
                  </a:lnTo>
                  <a:lnTo>
                    <a:pt x="2926" y="910"/>
                  </a:lnTo>
                  <a:lnTo>
                    <a:pt x="2958" y="935"/>
                  </a:lnTo>
                  <a:lnTo>
                    <a:pt x="2984" y="965"/>
                  </a:lnTo>
                  <a:lnTo>
                    <a:pt x="2999" y="997"/>
                  </a:lnTo>
                  <a:lnTo>
                    <a:pt x="3009" y="1035"/>
                  </a:lnTo>
                  <a:lnTo>
                    <a:pt x="3007" y="1076"/>
                  </a:lnTo>
                  <a:lnTo>
                    <a:pt x="2997" y="1121"/>
                  </a:lnTo>
                  <a:lnTo>
                    <a:pt x="2948" y="1289"/>
                  </a:lnTo>
                  <a:lnTo>
                    <a:pt x="2899" y="1457"/>
                  </a:lnTo>
                  <a:lnTo>
                    <a:pt x="2848" y="1625"/>
                  </a:lnTo>
                  <a:lnTo>
                    <a:pt x="2831" y="1672"/>
                  </a:lnTo>
                  <a:lnTo>
                    <a:pt x="2814" y="1710"/>
                  </a:lnTo>
                  <a:lnTo>
                    <a:pt x="2794" y="1740"/>
                  </a:lnTo>
                  <a:lnTo>
                    <a:pt x="2773" y="1759"/>
                  </a:lnTo>
                  <a:lnTo>
                    <a:pt x="2746" y="1771"/>
                  </a:lnTo>
                  <a:lnTo>
                    <a:pt x="2718" y="1772"/>
                  </a:lnTo>
                  <a:lnTo>
                    <a:pt x="2684" y="1767"/>
                  </a:lnTo>
                  <a:lnTo>
                    <a:pt x="2643" y="1754"/>
                  </a:lnTo>
                  <a:lnTo>
                    <a:pt x="2597" y="1733"/>
                  </a:lnTo>
                  <a:lnTo>
                    <a:pt x="2465" y="1676"/>
                  </a:lnTo>
                  <a:lnTo>
                    <a:pt x="2333" y="1629"/>
                  </a:lnTo>
                  <a:lnTo>
                    <a:pt x="2198" y="1591"/>
                  </a:lnTo>
                  <a:lnTo>
                    <a:pt x="2062" y="1565"/>
                  </a:lnTo>
                  <a:lnTo>
                    <a:pt x="1922" y="1548"/>
                  </a:lnTo>
                  <a:lnTo>
                    <a:pt x="1783" y="1540"/>
                  </a:lnTo>
                  <a:lnTo>
                    <a:pt x="1639" y="1544"/>
                  </a:lnTo>
                  <a:lnTo>
                    <a:pt x="1575" y="1548"/>
                  </a:lnTo>
                  <a:lnTo>
                    <a:pt x="1509" y="1557"/>
                  </a:lnTo>
                  <a:lnTo>
                    <a:pt x="1447" y="1572"/>
                  </a:lnTo>
                  <a:lnTo>
                    <a:pt x="1385" y="1595"/>
                  </a:lnTo>
                  <a:lnTo>
                    <a:pt x="1326" y="1625"/>
                  </a:lnTo>
                  <a:lnTo>
                    <a:pt x="1275" y="1661"/>
                  </a:lnTo>
                  <a:lnTo>
                    <a:pt x="1232" y="1701"/>
                  </a:lnTo>
                  <a:lnTo>
                    <a:pt x="1198" y="1744"/>
                  </a:lnTo>
                  <a:lnTo>
                    <a:pt x="1170" y="1791"/>
                  </a:lnTo>
                  <a:lnTo>
                    <a:pt x="1151" y="1840"/>
                  </a:lnTo>
                  <a:lnTo>
                    <a:pt x="1139" y="1891"/>
                  </a:lnTo>
                  <a:lnTo>
                    <a:pt x="1136" y="1944"/>
                  </a:lnTo>
                  <a:lnTo>
                    <a:pt x="1141" y="1997"/>
                  </a:lnTo>
                  <a:lnTo>
                    <a:pt x="1154" y="2048"/>
                  </a:lnTo>
                  <a:lnTo>
                    <a:pt x="1175" y="2099"/>
                  </a:lnTo>
                  <a:lnTo>
                    <a:pt x="1207" y="2150"/>
                  </a:lnTo>
                  <a:lnTo>
                    <a:pt x="1247" y="2197"/>
                  </a:lnTo>
                  <a:lnTo>
                    <a:pt x="1294" y="2241"/>
                  </a:lnTo>
                  <a:lnTo>
                    <a:pt x="1371" y="2297"/>
                  </a:lnTo>
                  <a:lnTo>
                    <a:pt x="1453" y="2348"/>
                  </a:lnTo>
                  <a:lnTo>
                    <a:pt x="1535" y="2393"/>
                  </a:lnTo>
                  <a:lnTo>
                    <a:pt x="1622" y="2435"/>
                  </a:lnTo>
                  <a:lnTo>
                    <a:pt x="1711" y="2473"/>
                  </a:lnTo>
                  <a:lnTo>
                    <a:pt x="1866" y="2537"/>
                  </a:lnTo>
                  <a:lnTo>
                    <a:pt x="2018" y="2601"/>
                  </a:lnTo>
                  <a:lnTo>
                    <a:pt x="2171" y="2669"/>
                  </a:lnTo>
                  <a:lnTo>
                    <a:pt x="2320" y="2739"/>
                  </a:lnTo>
                  <a:lnTo>
                    <a:pt x="2469" y="2816"/>
                  </a:lnTo>
                  <a:lnTo>
                    <a:pt x="2571" y="2878"/>
                  </a:lnTo>
                  <a:lnTo>
                    <a:pt x="2665" y="2946"/>
                  </a:lnTo>
                  <a:lnTo>
                    <a:pt x="2754" y="3020"/>
                  </a:lnTo>
                  <a:lnTo>
                    <a:pt x="2835" y="3099"/>
                  </a:lnTo>
                  <a:lnTo>
                    <a:pt x="2907" y="3184"/>
                  </a:lnTo>
                  <a:lnTo>
                    <a:pt x="2973" y="3273"/>
                  </a:lnTo>
                  <a:lnTo>
                    <a:pt x="3031" y="3363"/>
                  </a:lnTo>
                  <a:lnTo>
                    <a:pt x="3080" y="3460"/>
                  </a:lnTo>
                  <a:lnTo>
                    <a:pt x="3124" y="3558"/>
                  </a:lnTo>
                  <a:lnTo>
                    <a:pt x="3158" y="3660"/>
                  </a:lnTo>
                  <a:lnTo>
                    <a:pt x="3184" y="3762"/>
                  </a:lnTo>
                  <a:lnTo>
                    <a:pt x="3201" y="3867"/>
                  </a:lnTo>
                  <a:lnTo>
                    <a:pt x="3210" y="3973"/>
                  </a:lnTo>
                  <a:lnTo>
                    <a:pt x="3212" y="4079"/>
                  </a:lnTo>
                  <a:lnTo>
                    <a:pt x="3205" y="4184"/>
                  </a:lnTo>
                  <a:lnTo>
                    <a:pt x="3188" y="4290"/>
                  </a:lnTo>
                  <a:lnTo>
                    <a:pt x="3163" y="4394"/>
                  </a:lnTo>
                  <a:lnTo>
                    <a:pt x="3129" y="4498"/>
                  </a:lnTo>
                  <a:lnTo>
                    <a:pt x="3088" y="4600"/>
                  </a:lnTo>
                  <a:lnTo>
                    <a:pt x="3037" y="4698"/>
                  </a:lnTo>
                  <a:lnTo>
                    <a:pt x="2975" y="4794"/>
                  </a:lnTo>
                  <a:lnTo>
                    <a:pt x="2905" y="4886"/>
                  </a:lnTo>
                  <a:lnTo>
                    <a:pt x="2829" y="4973"/>
                  </a:lnTo>
                  <a:lnTo>
                    <a:pt x="2746" y="5053"/>
                  </a:lnTo>
                  <a:lnTo>
                    <a:pt x="2660" y="5124"/>
                  </a:lnTo>
                  <a:lnTo>
                    <a:pt x="2567" y="5188"/>
                  </a:lnTo>
                  <a:lnTo>
                    <a:pt x="2469" y="5245"/>
                  </a:lnTo>
                  <a:lnTo>
                    <a:pt x="2367" y="5294"/>
                  </a:lnTo>
                  <a:lnTo>
                    <a:pt x="2262" y="5336"/>
                  </a:lnTo>
                  <a:lnTo>
                    <a:pt x="2150" y="5370"/>
                  </a:lnTo>
                  <a:lnTo>
                    <a:pt x="2105" y="5385"/>
                  </a:lnTo>
                  <a:lnTo>
                    <a:pt x="2067" y="5404"/>
                  </a:lnTo>
                  <a:lnTo>
                    <a:pt x="2033" y="5426"/>
                  </a:lnTo>
                  <a:lnTo>
                    <a:pt x="2009" y="5453"/>
                  </a:lnTo>
                  <a:lnTo>
                    <a:pt x="1988" y="5485"/>
                  </a:lnTo>
                  <a:lnTo>
                    <a:pt x="1975" y="5521"/>
                  </a:lnTo>
                  <a:lnTo>
                    <a:pt x="1969" y="5564"/>
                  </a:lnTo>
                  <a:lnTo>
                    <a:pt x="1967" y="5611"/>
                  </a:lnTo>
                  <a:lnTo>
                    <a:pt x="1969" y="5745"/>
                  </a:lnTo>
                  <a:lnTo>
                    <a:pt x="1967" y="5879"/>
                  </a:lnTo>
                  <a:lnTo>
                    <a:pt x="1967" y="6011"/>
                  </a:lnTo>
                  <a:lnTo>
                    <a:pt x="1964" y="6060"/>
                  </a:lnTo>
                  <a:lnTo>
                    <a:pt x="1952" y="6100"/>
                  </a:lnTo>
                  <a:lnTo>
                    <a:pt x="1933" y="6134"/>
                  </a:lnTo>
                  <a:lnTo>
                    <a:pt x="1909" y="6160"/>
                  </a:lnTo>
                  <a:lnTo>
                    <a:pt x="1875" y="6181"/>
                  </a:lnTo>
                  <a:lnTo>
                    <a:pt x="1835" y="6192"/>
                  </a:lnTo>
                  <a:lnTo>
                    <a:pt x="1788" y="6198"/>
                  </a:lnTo>
                  <a:lnTo>
                    <a:pt x="1573" y="6200"/>
                  </a:lnTo>
                  <a:lnTo>
                    <a:pt x="1358" y="6200"/>
                  </a:lnTo>
                  <a:lnTo>
                    <a:pt x="1313" y="6194"/>
                  </a:lnTo>
                  <a:lnTo>
                    <a:pt x="1275" y="6185"/>
                  </a:lnTo>
                  <a:lnTo>
                    <a:pt x="1243" y="6168"/>
                  </a:lnTo>
                  <a:lnTo>
                    <a:pt x="1217" y="6145"/>
                  </a:lnTo>
                  <a:lnTo>
                    <a:pt x="1198" y="6117"/>
                  </a:lnTo>
                  <a:lnTo>
                    <a:pt x="1183" y="6085"/>
                  </a:lnTo>
                  <a:lnTo>
                    <a:pt x="1173" y="6045"/>
                  </a:lnTo>
                  <a:lnTo>
                    <a:pt x="1171" y="6002"/>
                  </a:lnTo>
                  <a:lnTo>
                    <a:pt x="1170" y="5855"/>
                  </a:lnTo>
                  <a:lnTo>
                    <a:pt x="1168" y="5709"/>
                  </a:lnTo>
                  <a:lnTo>
                    <a:pt x="1168" y="5651"/>
                  </a:lnTo>
                  <a:lnTo>
                    <a:pt x="1164" y="5602"/>
                  </a:lnTo>
                  <a:lnTo>
                    <a:pt x="1160" y="5564"/>
                  </a:lnTo>
                  <a:lnTo>
                    <a:pt x="1151" y="5534"/>
                  </a:lnTo>
                  <a:lnTo>
                    <a:pt x="1138" y="5511"/>
                  </a:lnTo>
                  <a:lnTo>
                    <a:pt x="1117" y="5494"/>
                  </a:lnTo>
                  <a:lnTo>
                    <a:pt x="1090" y="5481"/>
                  </a:lnTo>
                  <a:lnTo>
                    <a:pt x="1055" y="5470"/>
                  </a:lnTo>
                  <a:lnTo>
                    <a:pt x="1007" y="5460"/>
                  </a:lnTo>
                  <a:lnTo>
                    <a:pt x="953" y="5451"/>
                  </a:lnTo>
                  <a:lnTo>
                    <a:pt x="821" y="5428"/>
                  </a:lnTo>
                  <a:lnTo>
                    <a:pt x="689" y="5402"/>
                  </a:lnTo>
                  <a:lnTo>
                    <a:pt x="560" y="5370"/>
                  </a:lnTo>
                  <a:lnTo>
                    <a:pt x="432" y="5332"/>
                  </a:lnTo>
                  <a:lnTo>
                    <a:pt x="308" y="5285"/>
                  </a:lnTo>
                  <a:lnTo>
                    <a:pt x="183" y="5230"/>
                  </a:lnTo>
                  <a:lnTo>
                    <a:pt x="132" y="5204"/>
                  </a:lnTo>
                  <a:lnTo>
                    <a:pt x="89" y="5179"/>
                  </a:lnTo>
                  <a:lnTo>
                    <a:pt x="55" y="5154"/>
                  </a:lnTo>
                  <a:lnTo>
                    <a:pt x="30" y="5128"/>
                  </a:lnTo>
                  <a:lnTo>
                    <a:pt x="13" y="5100"/>
                  </a:lnTo>
                  <a:lnTo>
                    <a:pt x="4" y="5070"/>
                  </a:lnTo>
                  <a:lnTo>
                    <a:pt x="0" y="5034"/>
                  </a:lnTo>
                  <a:lnTo>
                    <a:pt x="4" y="4994"/>
                  </a:lnTo>
                  <a:lnTo>
                    <a:pt x="13" y="4945"/>
                  </a:lnTo>
                  <a:lnTo>
                    <a:pt x="28" y="4890"/>
                  </a:lnTo>
                  <a:lnTo>
                    <a:pt x="89" y="4668"/>
                  </a:lnTo>
                  <a:lnTo>
                    <a:pt x="155" y="4445"/>
                  </a:lnTo>
                  <a:lnTo>
                    <a:pt x="172" y="4400"/>
                  </a:lnTo>
                  <a:lnTo>
                    <a:pt x="189" y="4362"/>
                  </a:lnTo>
                  <a:lnTo>
                    <a:pt x="206" y="4332"/>
                  </a:lnTo>
                  <a:lnTo>
                    <a:pt x="225" y="4309"/>
                  </a:lnTo>
                  <a:lnTo>
                    <a:pt x="245" y="4296"/>
                  </a:lnTo>
                  <a:lnTo>
                    <a:pt x="270" y="4290"/>
                  </a:lnTo>
                  <a:lnTo>
                    <a:pt x="298" y="4292"/>
                  </a:lnTo>
                  <a:lnTo>
                    <a:pt x="330" y="4300"/>
                  </a:lnTo>
                  <a:lnTo>
                    <a:pt x="368" y="4315"/>
                  </a:lnTo>
                  <a:lnTo>
                    <a:pt x="413" y="4335"/>
                  </a:lnTo>
                  <a:lnTo>
                    <a:pt x="549" y="4400"/>
                  </a:lnTo>
                  <a:lnTo>
                    <a:pt x="687" y="4456"/>
                  </a:lnTo>
                  <a:lnTo>
                    <a:pt x="828" y="4501"/>
                  </a:lnTo>
                  <a:lnTo>
                    <a:pt x="972" y="4539"/>
                  </a:lnTo>
                  <a:lnTo>
                    <a:pt x="1117" y="4568"/>
                  </a:lnTo>
                  <a:lnTo>
                    <a:pt x="1266" y="4590"/>
                  </a:lnTo>
                  <a:lnTo>
                    <a:pt x="1362" y="4600"/>
                  </a:lnTo>
                  <a:lnTo>
                    <a:pt x="1456" y="4600"/>
                  </a:lnTo>
                  <a:lnTo>
                    <a:pt x="1551" y="4592"/>
                  </a:lnTo>
                  <a:lnTo>
                    <a:pt x="1643" y="4577"/>
                  </a:lnTo>
                  <a:lnTo>
                    <a:pt x="1735" y="4552"/>
                  </a:lnTo>
                  <a:lnTo>
                    <a:pt x="1824" y="4517"/>
                  </a:lnTo>
                  <a:lnTo>
                    <a:pt x="1888" y="4484"/>
                  </a:lnTo>
                  <a:lnTo>
                    <a:pt x="1943" y="4447"/>
                  </a:lnTo>
                  <a:lnTo>
                    <a:pt x="1990" y="4403"/>
                  </a:lnTo>
                  <a:lnTo>
                    <a:pt x="2030" y="4356"/>
                  </a:lnTo>
                  <a:lnTo>
                    <a:pt x="2062" y="4307"/>
                  </a:lnTo>
                  <a:lnTo>
                    <a:pt x="2086" y="4252"/>
                  </a:lnTo>
                  <a:lnTo>
                    <a:pt x="2101" y="4196"/>
                  </a:lnTo>
                  <a:lnTo>
                    <a:pt x="2109" y="4139"/>
                  </a:lnTo>
                  <a:lnTo>
                    <a:pt x="2109" y="4081"/>
                  </a:lnTo>
                  <a:lnTo>
                    <a:pt x="2099" y="4022"/>
                  </a:lnTo>
                  <a:lnTo>
                    <a:pt x="2082" y="3965"/>
                  </a:lnTo>
                  <a:lnTo>
                    <a:pt x="2058" y="3909"/>
                  </a:lnTo>
                  <a:lnTo>
                    <a:pt x="2022" y="3854"/>
                  </a:lnTo>
                  <a:lnTo>
                    <a:pt x="1981" y="3803"/>
                  </a:lnTo>
                  <a:lnTo>
                    <a:pt x="1928" y="3754"/>
                  </a:lnTo>
                  <a:lnTo>
                    <a:pt x="1854" y="3697"/>
                  </a:lnTo>
                  <a:lnTo>
                    <a:pt x="1777" y="3650"/>
                  </a:lnTo>
                  <a:lnTo>
                    <a:pt x="1696" y="3607"/>
                  </a:lnTo>
                  <a:lnTo>
                    <a:pt x="1611" y="3567"/>
                  </a:lnTo>
                  <a:lnTo>
                    <a:pt x="1485" y="3513"/>
                  </a:lnTo>
                  <a:lnTo>
                    <a:pt x="1358" y="3462"/>
                  </a:lnTo>
                  <a:lnTo>
                    <a:pt x="1232" y="3411"/>
                  </a:lnTo>
                  <a:lnTo>
                    <a:pt x="1105" y="3358"/>
                  </a:lnTo>
                  <a:lnTo>
                    <a:pt x="981" y="3303"/>
                  </a:lnTo>
                  <a:lnTo>
                    <a:pt x="858" y="3243"/>
                  </a:lnTo>
                  <a:lnTo>
                    <a:pt x="740" y="3175"/>
                  </a:lnTo>
                  <a:lnTo>
                    <a:pt x="653" y="3120"/>
                  </a:lnTo>
                  <a:lnTo>
                    <a:pt x="570" y="3063"/>
                  </a:lnTo>
                  <a:lnTo>
                    <a:pt x="492" y="3001"/>
                  </a:lnTo>
                  <a:lnTo>
                    <a:pt x="419" y="2939"/>
                  </a:lnTo>
                  <a:lnTo>
                    <a:pt x="353" y="2871"/>
                  </a:lnTo>
                  <a:lnTo>
                    <a:pt x="291" y="2801"/>
                  </a:lnTo>
                  <a:lnTo>
                    <a:pt x="236" y="2727"/>
                  </a:lnTo>
                  <a:lnTo>
                    <a:pt x="187" y="2650"/>
                  </a:lnTo>
                  <a:lnTo>
                    <a:pt x="143" y="2569"/>
                  </a:lnTo>
                  <a:lnTo>
                    <a:pt x="108" y="2484"/>
                  </a:lnTo>
                  <a:lnTo>
                    <a:pt x="79" y="2395"/>
                  </a:lnTo>
                  <a:lnTo>
                    <a:pt x="59" y="2301"/>
                  </a:lnTo>
                  <a:lnTo>
                    <a:pt x="45" y="2205"/>
                  </a:lnTo>
                  <a:lnTo>
                    <a:pt x="40" y="2103"/>
                  </a:lnTo>
                  <a:lnTo>
                    <a:pt x="42" y="1995"/>
                  </a:lnTo>
                  <a:lnTo>
                    <a:pt x="53" y="1876"/>
                  </a:lnTo>
                  <a:lnTo>
                    <a:pt x="74" y="1761"/>
                  </a:lnTo>
                  <a:lnTo>
                    <a:pt x="100" y="1654"/>
                  </a:lnTo>
                  <a:lnTo>
                    <a:pt x="136" y="1552"/>
                  </a:lnTo>
                  <a:lnTo>
                    <a:pt x="179" y="1455"/>
                  </a:lnTo>
                  <a:lnTo>
                    <a:pt x="230" y="1365"/>
                  </a:lnTo>
                  <a:lnTo>
                    <a:pt x="287" y="1280"/>
                  </a:lnTo>
                  <a:lnTo>
                    <a:pt x="351" y="1201"/>
                  </a:lnTo>
                  <a:lnTo>
                    <a:pt x="425" y="1127"/>
                  </a:lnTo>
                  <a:lnTo>
                    <a:pt x="502" y="1059"/>
                  </a:lnTo>
                  <a:lnTo>
                    <a:pt x="587" y="995"/>
                  </a:lnTo>
                  <a:lnTo>
                    <a:pt x="679" y="936"/>
                  </a:lnTo>
                  <a:lnTo>
                    <a:pt x="777" y="884"/>
                  </a:lnTo>
                  <a:lnTo>
                    <a:pt x="881" y="834"/>
                  </a:lnTo>
                  <a:lnTo>
                    <a:pt x="990" y="791"/>
                  </a:lnTo>
                  <a:lnTo>
                    <a:pt x="1043" y="772"/>
                  </a:lnTo>
                  <a:lnTo>
                    <a:pt x="1088" y="755"/>
                  </a:lnTo>
                  <a:lnTo>
                    <a:pt x="1124" y="740"/>
                  </a:lnTo>
                  <a:lnTo>
                    <a:pt x="1154" y="723"/>
                  </a:lnTo>
                  <a:lnTo>
                    <a:pt x="1177" y="708"/>
                  </a:lnTo>
                  <a:lnTo>
                    <a:pt x="1194" y="689"/>
                  </a:lnTo>
                  <a:lnTo>
                    <a:pt x="1207" y="667"/>
                  </a:lnTo>
                  <a:lnTo>
                    <a:pt x="1217" y="640"/>
                  </a:lnTo>
                  <a:lnTo>
                    <a:pt x="1220" y="608"/>
                  </a:lnTo>
                  <a:lnTo>
                    <a:pt x="1224" y="570"/>
                  </a:lnTo>
                  <a:lnTo>
                    <a:pt x="1226" y="523"/>
                  </a:lnTo>
                  <a:lnTo>
                    <a:pt x="1226" y="468"/>
                  </a:lnTo>
                  <a:lnTo>
                    <a:pt x="1226" y="344"/>
                  </a:lnTo>
                  <a:lnTo>
                    <a:pt x="1226" y="221"/>
                  </a:lnTo>
                  <a:lnTo>
                    <a:pt x="1230" y="165"/>
                  </a:lnTo>
                  <a:lnTo>
                    <a:pt x="1236" y="119"/>
                  </a:lnTo>
                  <a:lnTo>
                    <a:pt x="1245" y="83"/>
                  </a:lnTo>
                  <a:lnTo>
                    <a:pt x="1260" y="55"/>
                  </a:lnTo>
                  <a:lnTo>
                    <a:pt x="1281" y="34"/>
                  </a:lnTo>
                  <a:lnTo>
                    <a:pt x="1309" y="19"/>
                  </a:lnTo>
                  <a:lnTo>
                    <a:pt x="1345" y="8"/>
                  </a:lnTo>
                  <a:lnTo>
                    <a:pt x="1390" y="2"/>
                  </a:lnTo>
                  <a:lnTo>
                    <a:pt x="14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Tahoma"/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639" name="Google Shape;639;p7"/>
            <p:cNvGrpSpPr/>
            <p:nvPr/>
          </p:nvGrpSpPr>
          <p:grpSpPr>
            <a:xfrm>
              <a:off x="6170600" y="2233329"/>
              <a:ext cx="349507" cy="287855"/>
              <a:chOff x="3040063" y="2486025"/>
              <a:chExt cx="3779838" cy="3113087"/>
            </a:xfrm>
          </p:grpSpPr>
          <p:sp>
            <p:nvSpPr>
              <p:cNvPr id="640" name="Google Shape;640;p7"/>
              <p:cNvSpPr/>
              <p:nvPr/>
            </p:nvSpPr>
            <p:spPr>
              <a:xfrm>
                <a:off x="3040063" y="2717800"/>
                <a:ext cx="3297238" cy="2881312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3630" extrusionOk="0">
                    <a:moveTo>
                      <a:pt x="2076" y="0"/>
                    </a:moveTo>
                    <a:lnTo>
                      <a:pt x="2135" y="4"/>
                    </a:lnTo>
                    <a:lnTo>
                      <a:pt x="2200" y="16"/>
                    </a:lnTo>
                    <a:lnTo>
                      <a:pt x="2267" y="33"/>
                    </a:lnTo>
                    <a:lnTo>
                      <a:pt x="3175" y="317"/>
                    </a:lnTo>
                    <a:lnTo>
                      <a:pt x="3197" y="327"/>
                    </a:lnTo>
                    <a:lnTo>
                      <a:pt x="3216" y="342"/>
                    </a:lnTo>
                    <a:lnTo>
                      <a:pt x="4125" y="1244"/>
                    </a:lnTo>
                    <a:lnTo>
                      <a:pt x="4141" y="1266"/>
                    </a:lnTo>
                    <a:lnTo>
                      <a:pt x="4151" y="1289"/>
                    </a:lnTo>
                    <a:lnTo>
                      <a:pt x="4154" y="1314"/>
                    </a:lnTo>
                    <a:lnTo>
                      <a:pt x="4151" y="1338"/>
                    </a:lnTo>
                    <a:lnTo>
                      <a:pt x="4141" y="1363"/>
                    </a:lnTo>
                    <a:lnTo>
                      <a:pt x="4125" y="1383"/>
                    </a:lnTo>
                    <a:lnTo>
                      <a:pt x="3496" y="2008"/>
                    </a:lnTo>
                    <a:lnTo>
                      <a:pt x="3649" y="2160"/>
                    </a:lnTo>
                    <a:lnTo>
                      <a:pt x="3679" y="2193"/>
                    </a:lnTo>
                    <a:lnTo>
                      <a:pt x="3701" y="2229"/>
                    </a:lnTo>
                    <a:lnTo>
                      <a:pt x="3717" y="2268"/>
                    </a:lnTo>
                    <a:lnTo>
                      <a:pt x="3727" y="2309"/>
                    </a:lnTo>
                    <a:lnTo>
                      <a:pt x="3731" y="2351"/>
                    </a:lnTo>
                    <a:lnTo>
                      <a:pt x="3730" y="2394"/>
                    </a:lnTo>
                    <a:lnTo>
                      <a:pt x="3722" y="2436"/>
                    </a:lnTo>
                    <a:lnTo>
                      <a:pt x="3709" y="2478"/>
                    </a:lnTo>
                    <a:lnTo>
                      <a:pt x="3689" y="2519"/>
                    </a:lnTo>
                    <a:lnTo>
                      <a:pt x="3664" y="2558"/>
                    </a:lnTo>
                    <a:lnTo>
                      <a:pt x="3632" y="2594"/>
                    </a:lnTo>
                    <a:lnTo>
                      <a:pt x="3594" y="2626"/>
                    </a:lnTo>
                    <a:lnTo>
                      <a:pt x="3552" y="2654"/>
                    </a:lnTo>
                    <a:lnTo>
                      <a:pt x="3508" y="2673"/>
                    </a:lnTo>
                    <a:lnTo>
                      <a:pt x="3463" y="2686"/>
                    </a:lnTo>
                    <a:lnTo>
                      <a:pt x="3416" y="2691"/>
                    </a:lnTo>
                    <a:lnTo>
                      <a:pt x="3410" y="2738"/>
                    </a:lnTo>
                    <a:lnTo>
                      <a:pt x="3397" y="2783"/>
                    </a:lnTo>
                    <a:lnTo>
                      <a:pt x="3378" y="2826"/>
                    </a:lnTo>
                    <a:lnTo>
                      <a:pt x="3350" y="2868"/>
                    </a:lnTo>
                    <a:lnTo>
                      <a:pt x="3317" y="2906"/>
                    </a:lnTo>
                    <a:lnTo>
                      <a:pt x="3279" y="2939"/>
                    </a:lnTo>
                    <a:lnTo>
                      <a:pt x="3237" y="2965"/>
                    </a:lnTo>
                    <a:lnTo>
                      <a:pt x="3193" y="2985"/>
                    </a:lnTo>
                    <a:lnTo>
                      <a:pt x="3148" y="2998"/>
                    </a:lnTo>
                    <a:lnTo>
                      <a:pt x="3101" y="3004"/>
                    </a:lnTo>
                    <a:lnTo>
                      <a:pt x="3095" y="3051"/>
                    </a:lnTo>
                    <a:lnTo>
                      <a:pt x="3082" y="3095"/>
                    </a:lnTo>
                    <a:lnTo>
                      <a:pt x="3063" y="3139"/>
                    </a:lnTo>
                    <a:lnTo>
                      <a:pt x="3035" y="3181"/>
                    </a:lnTo>
                    <a:lnTo>
                      <a:pt x="3003" y="3219"/>
                    </a:lnTo>
                    <a:lnTo>
                      <a:pt x="2964" y="3252"/>
                    </a:lnTo>
                    <a:lnTo>
                      <a:pt x="2923" y="3278"/>
                    </a:lnTo>
                    <a:lnTo>
                      <a:pt x="2878" y="3298"/>
                    </a:lnTo>
                    <a:lnTo>
                      <a:pt x="2833" y="3310"/>
                    </a:lnTo>
                    <a:lnTo>
                      <a:pt x="2786" y="3317"/>
                    </a:lnTo>
                    <a:lnTo>
                      <a:pt x="2780" y="3362"/>
                    </a:lnTo>
                    <a:lnTo>
                      <a:pt x="2767" y="3408"/>
                    </a:lnTo>
                    <a:lnTo>
                      <a:pt x="2748" y="3452"/>
                    </a:lnTo>
                    <a:lnTo>
                      <a:pt x="2722" y="3492"/>
                    </a:lnTo>
                    <a:lnTo>
                      <a:pt x="2688" y="3531"/>
                    </a:lnTo>
                    <a:lnTo>
                      <a:pt x="2652" y="3562"/>
                    </a:lnTo>
                    <a:lnTo>
                      <a:pt x="2614" y="3588"/>
                    </a:lnTo>
                    <a:lnTo>
                      <a:pt x="2573" y="3607"/>
                    </a:lnTo>
                    <a:lnTo>
                      <a:pt x="2531" y="3620"/>
                    </a:lnTo>
                    <a:lnTo>
                      <a:pt x="2487" y="3629"/>
                    </a:lnTo>
                    <a:lnTo>
                      <a:pt x="2445" y="3630"/>
                    </a:lnTo>
                    <a:lnTo>
                      <a:pt x="2402" y="3626"/>
                    </a:lnTo>
                    <a:lnTo>
                      <a:pt x="2360" y="3615"/>
                    </a:lnTo>
                    <a:lnTo>
                      <a:pt x="2321" y="3600"/>
                    </a:lnTo>
                    <a:lnTo>
                      <a:pt x="2284" y="3578"/>
                    </a:lnTo>
                    <a:lnTo>
                      <a:pt x="2251" y="3549"/>
                    </a:lnTo>
                    <a:lnTo>
                      <a:pt x="1887" y="3188"/>
                    </a:lnTo>
                    <a:lnTo>
                      <a:pt x="1704" y="3372"/>
                    </a:lnTo>
                    <a:lnTo>
                      <a:pt x="1676" y="3394"/>
                    </a:lnTo>
                    <a:lnTo>
                      <a:pt x="1644" y="3411"/>
                    </a:lnTo>
                    <a:lnTo>
                      <a:pt x="1612" y="3421"/>
                    </a:lnTo>
                    <a:lnTo>
                      <a:pt x="1575" y="3424"/>
                    </a:lnTo>
                    <a:lnTo>
                      <a:pt x="1540" y="3423"/>
                    </a:lnTo>
                    <a:lnTo>
                      <a:pt x="1504" y="3414"/>
                    </a:lnTo>
                    <a:lnTo>
                      <a:pt x="1469" y="3401"/>
                    </a:lnTo>
                    <a:lnTo>
                      <a:pt x="1437" y="3381"/>
                    </a:lnTo>
                    <a:lnTo>
                      <a:pt x="1406" y="3355"/>
                    </a:lnTo>
                    <a:lnTo>
                      <a:pt x="1380" y="3324"/>
                    </a:lnTo>
                    <a:lnTo>
                      <a:pt x="1359" y="3291"/>
                    </a:lnTo>
                    <a:lnTo>
                      <a:pt x="1346" y="3256"/>
                    </a:lnTo>
                    <a:lnTo>
                      <a:pt x="1338" y="3221"/>
                    </a:lnTo>
                    <a:lnTo>
                      <a:pt x="1336" y="3185"/>
                    </a:lnTo>
                    <a:lnTo>
                      <a:pt x="1339" y="3151"/>
                    </a:lnTo>
                    <a:lnTo>
                      <a:pt x="1349" y="3117"/>
                    </a:lnTo>
                    <a:lnTo>
                      <a:pt x="1365" y="3087"/>
                    </a:lnTo>
                    <a:lnTo>
                      <a:pt x="1389" y="3059"/>
                    </a:lnTo>
                    <a:lnTo>
                      <a:pt x="1361" y="3082"/>
                    </a:lnTo>
                    <a:lnTo>
                      <a:pt x="1330" y="3098"/>
                    </a:lnTo>
                    <a:lnTo>
                      <a:pt x="1297" y="3109"/>
                    </a:lnTo>
                    <a:lnTo>
                      <a:pt x="1262" y="3113"/>
                    </a:lnTo>
                    <a:lnTo>
                      <a:pt x="1225" y="3110"/>
                    </a:lnTo>
                    <a:lnTo>
                      <a:pt x="1190" y="3101"/>
                    </a:lnTo>
                    <a:lnTo>
                      <a:pt x="1155" y="3088"/>
                    </a:lnTo>
                    <a:lnTo>
                      <a:pt x="1122" y="3068"/>
                    </a:lnTo>
                    <a:lnTo>
                      <a:pt x="1091" y="3042"/>
                    </a:lnTo>
                    <a:lnTo>
                      <a:pt x="1065" y="3011"/>
                    </a:lnTo>
                    <a:lnTo>
                      <a:pt x="1044" y="2978"/>
                    </a:lnTo>
                    <a:lnTo>
                      <a:pt x="1031" y="2945"/>
                    </a:lnTo>
                    <a:lnTo>
                      <a:pt x="1022" y="2909"/>
                    </a:lnTo>
                    <a:lnTo>
                      <a:pt x="1021" y="2874"/>
                    </a:lnTo>
                    <a:lnTo>
                      <a:pt x="1024" y="2839"/>
                    </a:lnTo>
                    <a:lnTo>
                      <a:pt x="1034" y="2806"/>
                    </a:lnTo>
                    <a:lnTo>
                      <a:pt x="1052" y="2774"/>
                    </a:lnTo>
                    <a:lnTo>
                      <a:pt x="1074" y="2746"/>
                    </a:lnTo>
                    <a:lnTo>
                      <a:pt x="1046" y="2770"/>
                    </a:lnTo>
                    <a:lnTo>
                      <a:pt x="1015" y="2785"/>
                    </a:lnTo>
                    <a:lnTo>
                      <a:pt x="982" y="2796"/>
                    </a:lnTo>
                    <a:lnTo>
                      <a:pt x="947" y="2800"/>
                    </a:lnTo>
                    <a:lnTo>
                      <a:pt x="910" y="2797"/>
                    </a:lnTo>
                    <a:lnTo>
                      <a:pt x="875" y="2790"/>
                    </a:lnTo>
                    <a:lnTo>
                      <a:pt x="840" y="2775"/>
                    </a:lnTo>
                    <a:lnTo>
                      <a:pt x="807" y="2755"/>
                    </a:lnTo>
                    <a:lnTo>
                      <a:pt x="776" y="2729"/>
                    </a:lnTo>
                    <a:lnTo>
                      <a:pt x="750" y="2699"/>
                    </a:lnTo>
                    <a:lnTo>
                      <a:pt x="731" y="2667"/>
                    </a:lnTo>
                    <a:lnTo>
                      <a:pt x="716" y="2632"/>
                    </a:lnTo>
                    <a:lnTo>
                      <a:pt x="707" y="2596"/>
                    </a:lnTo>
                    <a:lnTo>
                      <a:pt x="706" y="2561"/>
                    </a:lnTo>
                    <a:lnTo>
                      <a:pt x="710" y="2526"/>
                    </a:lnTo>
                    <a:lnTo>
                      <a:pt x="721" y="2493"/>
                    </a:lnTo>
                    <a:lnTo>
                      <a:pt x="737" y="2461"/>
                    </a:lnTo>
                    <a:lnTo>
                      <a:pt x="758" y="2434"/>
                    </a:lnTo>
                    <a:lnTo>
                      <a:pt x="731" y="2457"/>
                    </a:lnTo>
                    <a:lnTo>
                      <a:pt x="700" y="2473"/>
                    </a:lnTo>
                    <a:lnTo>
                      <a:pt x="667" y="2483"/>
                    </a:lnTo>
                    <a:lnTo>
                      <a:pt x="632" y="2487"/>
                    </a:lnTo>
                    <a:lnTo>
                      <a:pt x="597" y="2484"/>
                    </a:lnTo>
                    <a:lnTo>
                      <a:pt x="560" y="2477"/>
                    </a:lnTo>
                    <a:lnTo>
                      <a:pt x="525" y="2462"/>
                    </a:lnTo>
                    <a:lnTo>
                      <a:pt x="492" y="2442"/>
                    </a:lnTo>
                    <a:lnTo>
                      <a:pt x="462" y="2416"/>
                    </a:lnTo>
                    <a:lnTo>
                      <a:pt x="436" y="2387"/>
                    </a:lnTo>
                    <a:lnTo>
                      <a:pt x="416" y="2354"/>
                    </a:lnTo>
                    <a:lnTo>
                      <a:pt x="401" y="2319"/>
                    </a:lnTo>
                    <a:lnTo>
                      <a:pt x="394" y="2283"/>
                    </a:lnTo>
                    <a:lnTo>
                      <a:pt x="391" y="2248"/>
                    </a:lnTo>
                    <a:lnTo>
                      <a:pt x="395" y="2213"/>
                    </a:lnTo>
                    <a:lnTo>
                      <a:pt x="405" y="2180"/>
                    </a:lnTo>
                    <a:lnTo>
                      <a:pt x="422" y="2150"/>
                    </a:lnTo>
                    <a:lnTo>
                      <a:pt x="445" y="2122"/>
                    </a:lnTo>
                    <a:lnTo>
                      <a:pt x="618" y="1948"/>
                    </a:lnTo>
                    <a:lnTo>
                      <a:pt x="29" y="1362"/>
                    </a:lnTo>
                    <a:lnTo>
                      <a:pt x="13" y="1341"/>
                    </a:lnTo>
                    <a:lnTo>
                      <a:pt x="3" y="1317"/>
                    </a:lnTo>
                    <a:lnTo>
                      <a:pt x="0" y="1292"/>
                    </a:lnTo>
                    <a:lnTo>
                      <a:pt x="3" y="1267"/>
                    </a:lnTo>
                    <a:lnTo>
                      <a:pt x="13" y="1244"/>
                    </a:lnTo>
                    <a:lnTo>
                      <a:pt x="29" y="1223"/>
                    </a:lnTo>
                    <a:lnTo>
                      <a:pt x="50" y="1207"/>
                    </a:lnTo>
                    <a:lnTo>
                      <a:pt x="73" y="1196"/>
                    </a:lnTo>
                    <a:lnTo>
                      <a:pt x="99" y="1194"/>
                    </a:lnTo>
                    <a:lnTo>
                      <a:pt x="124" y="1196"/>
                    </a:lnTo>
                    <a:lnTo>
                      <a:pt x="147" y="1207"/>
                    </a:lnTo>
                    <a:lnTo>
                      <a:pt x="169" y="1223"/>
                    </a:lnTo>
                    <a:lnTo>
                      <a:pt x="760" y="1811"/>
                    </a:lnTo>
                    <a:lnTo>
                      <a:pt x="792" y="1790"/>
                    </a:lnTo>
                    <a:lnTo>
                      <a:pt x="826" y="1777"/>
                    </a:lnTo>
                    <a:lnTo>
                      <a:pt x="862" y="1772"/>
                    </a:lnTo>
                    <a:lnTo>
                      <a:pt x="900" y="1773"/>
                    </a:lnTo>
                    <a:lnTo>
                      <a:pt x="938" y="1780"/>
                    </a:lnTo>
                    <a:lnTo>
                      <a:pt x="974" y="1793"/>
                    </a:lnTo>
                    <a:lnTo>
                      <a:pt x="1009" y="1814"/>
                    </a:lnTo>
                    <a:lnTo>
                      <a:pt x="1041" y="1841"/>
                    </a:lnTo>
                    <a:lnTo>
                      <a:pt x="1068" y="1871"/>
                    </a:lnTo>
                    <a:lnTo>
                      <a:pt x="1088" y="1905"/>
                    </a:lnTo>
                    <a:lnTo>
                      <a:pt x="1103" y="1940"/>
                    </a:lnTo>
                    <a:lnTo>
                      <a:pt x="1110" y="1974"/>
                    </a:lnTo>
                    <a:lnTo>
                      <a:pt x="1113" y="2011"/>
                    </a:lnTo>
                    <a:lnTo>
                      <a:pt x="1109" y="2045"/>
                    </a:lnTo>
                    <a:lnTo>
                      <a:pt x="1098" y="2079"/>
                    </a:lnTo>
                    <a:lnTo>
                      <a:pt x="1082" y="2109"/>
                    </a:lnTo>
                    <a:lnTo>
                      <a:pt x="1059" y="2137"/>
                    </a:lnTo>
                    <a:lnTo>
                      <a:pt x="1087" y="2113"/>
                    </a:lnTo>
                    <a:lnTo>
                      <a:pt x="1117" y="2097"/>
                    </a:lnTo>
                    <a:lnTo>
                      <a:pt x="1151" y="2087"/>
                    </a:lnTo>
                    <a:lnTo>
                      <a:pt x="1186" y="2083"/>
                    </a:lnTo>
                    <a:lnTo>
                      <a:pt x="1222" y="2086"/>
                    </a:lnTo>
                    <a:lnTo>
                      <a:pt x="1257" y="2093"/>
                    </a:lnTo>
                    <a:lnTo>
                      <a:pt x="1292" y="2108"/>
                    </a:lnTo>
                    <a:lnTo>
                      <a:pt x="1326" y="2128"/>
                    </a:lnTo>
                    <a:lnTo>
                      <a:pt x="1357" y="2154"/>
                    </a:lnTo>
                    <a:lnTo>
                      <a:pt x="1383" y="2184"/>
                    </a:lnTo>
                    <a:lnTo>
                      <a:pt x="1403" y="2216"/>
                    </a:lnTo>
                    <a:lnTo>
                      <a:pt x="1416" y="2251"/>
                    </a:lnTo>
                    <a:lnTo>
                      <a:pt x="1425" y="2287"/>
                    </a:lnTo>
                    <a:lnTo>
                      <a:pt x="1427" y="2322"/>
                    </a:lnTo>
                    <a:lnTo>
                      <a:pt x="1424" y="2357"/>
                    </a:lnTo>
                    <a:lnTo>
                      <a:pt x="1413" y="2390"/>
                    </a:lnTo>
                    <a:lnTo>
                      <a:pt x="1397" y="2422"/>
                    </a:lnTo>
                    <a:lnTo>
                      <a:pt x="1374" y="2449"/>
                    </a:lnTo>
                    <a:lnTo>
                      <a:pt x="1402" y="2426"/>
                    </a:lnTo>
                    <a:lnTo>
                      <a:pt x="1432" y="2410"/>
                    </a:lnTo>
                    <a:lnTo>
                      <a:pt x="1466" y="2400"/>
                    </a:lnTo>
                    <a:lnTo>
                      <a:pt x="1501" y="2396"/>
                    </a:lnTo>
                    <a:lnTo>
                      <a:pt x="1537" y="2399"/>
                    </a:lnTo>
                    <a:lnTo>
                      <a:pt x="1572" y="2406"/>
                    </a:lnTo>
                    <a:lnTo>
                      <a:pt x="1607" y="2420"/>
                    </a:lnTo>
                    <a:lnTo>
                      <a:pt x="1641" y="2441"/>
                    </a:lnTo>
                    <a:lnTo>
                      <a:pt x="1672" y="2465"/>
                    </a:lnTo>
                    <a:lnTo>
                      <a:pt x="1698" y="2496"/>
                    </a:lnTo>
                    <a:lnTo>
                      <a:pt x="1717" y="2529"/>
                    </a:lnTo>
                    <a:lnTo>
                      <a:pt x="1731" y="2564"/>
                    </a:lnTo>
                    <a:lnTo>
                      <a:pt x="1740" y="2599"/>
                    </a:lnTo>
                    <a:lnTo>
                      <a:pt x="1742" y="2635"/>
                    </a:lnTo>
                    <a:lnTo>
                      <a:pt x="1737" y="2670"/>
                    </a:lnTo>
                    <a:lnTo>
                      <a:pt x="1727" y="2703"/>
                    </a:lnTo>
                    <a:lnTo>
                      <a:pt x="1711" y="2733"/>
                    </a:lnTo>
                    <a:lnTo>
                      <a:pt x="1689" y="2761"/>
                    </a:lnTo>
                    <a:lnTo>
                      <a:pt x="1717" y="2739"/>
                    </a:lnTo>
                    <a:lnTo>
                      <a:pt x="1747" y="2723"/>
                    </a:lnTo>
                    <a:lnTo>
                      <a:pt x="1781" y="2713"/>
                    </a:lnTo>
                    <a:lnTo>
                      <a:pt x="1816" y="2709"/>
                    </a:lnTo>
                    <a:lnTo>
                      <a:pt x="1851" y="2710"/>
                    </a:lnTo>
                    <a:lnTo>
                      <a:pt x="1887" y="2719"/>
                    </a:lnTo>
                    <a:lnTo>
                      <a:pt x="1922" y="2733"/>
                    </a:lnTo>
                    <a:lnTo>
                      <a:pt x="1955" y="2752"/>
                    </a:lnTo>
                    <a:lnTo>
                      <a:pt x="1985" y="2778"/>
                    </a:lnTo>
                    <a:lnTo>
                      <a:pt x="2011" y="2809"/>
                    </a:lnTo>
                    <a:lnTo>
                      <a:pt x="2032" y="2842"/>
                    </a:lnTo>
                    <a:lnTo>
                      <a:pt x="2046" y="2877"/>
                    </a:lnTo>
                    <a:lnTo>
                      <a:pt x="2054" y="2912"/>
                    </a:lnTo>
                    <a:lnTo>
                      <a:pt x="2057" y="2948"/>
                    </a:lnTo>
                    <a:lnTo>
                      <a:pt x="2052" y="2982"/>
                    </a:lnTo>
                    <a:lnTo>
                      <a:pt x="2042" y="3016"/>
                    </a:lnTo>
                    <a:lnTo>
                      <a:pt x="2025" y="3046"/>
                    </a:lnTo>
                    <a:lnTo>
                      <a:pt x="2391" y="3410"/>
                    </a:lnTo>
                    <a:lnTo>
                      <a:pt x="2410" y="3423"/>
                    </a:lnTo>
                    <a:lnTo>
                      <a:pt x="2430" y="3432"/>
                    </a:lnTo>
                    <a:lnTo>
                      <a:pt x="2453" y="3433"/>
                    </a:lnTo>
                    <a:lnTo>
                      <a:pt x="2478" y="3430"/>
                    </a:lnTo>
                    <a:lnTo>
                      <a:pt x="2503" y="3423"/>
                    </a:lnTo>
                    <a:lnTo>
                      <a:pt x="2526" y="3410"/>
                    </a:lnTo>
                    <a:lnTo>
                      <a:pt x="2548" y="3392"/>
                    </a:lnTo>
                    <a:lnTo>
                      <a:pt x="2566" y="3371"/>
                    </a:lnTo>
                    <a:lnTo>
                      <a:pt x="2579" y="3348"/>
                    </a:lnTo>
                    <a:lnTo>
                      <a:pt x="2588" y="3323"/>
                    </a:lnTo>
                    <a:lnTo>
                      <a:pt x="2589" y="3298"/>
                    </a:lnTo>
                    <a:lnTo>
                      <a:pt x="2588" y="3275"/>
                    </a:lnTo>
                    <a:lnTo>
                      <a:pt x="2579" y="3253"/>
                    </a:lnTo>
                    <a:lnTo>
                      <a:pt x="2566" y="3236"/>
                    </a:lnTo>
                    <a:lnTo>
                      <a:pt x="2265" y="2938"/>
                    </a:lnTo>
                    <a:lnTo>
                      <a:pt x="2249" y="2917"/>
                    </a:lnTo>
                    <a:lnTo>
                      <a:pt x="2240" y="2894"/>
                    </a:lnTo>
                    <a:lnTo>
                      <a:pt x="2236" y="2868"/>
                    </a:lnTo>
                    <a:lnTo>
                      <a:pt x="2240" y="2843"/>
                    </a:lnTo>
                    <a:lnTo>
                      <a:pt x="2249" y="2820"/>
                    </a:lnTo>
                    <a:lnTo>
                      <a:pt x="2265" y="2799"/>
                    </a:lnTo>
                    <a:lnTo>
                      <a:pt x="2287" y="2783"/>
                    </a:lnTo>
                    <a:lnTo>
                      <a:pt x="2310" y="2774"/>
                    </a:lnTo>
                    <a:lnTo>
                      <a:pt x="2335" y="2771"/>
                    </a:lnTo>
                    <a:lnTo>
                      <a:pt x="2360" y="2774"/>
                    </a:lnTo>
                    <a:lnTo>
                      <a:pt x="2385" y="2783"/>
                    </a:lnTo>
                    <a:lnTo>
                      <a:pt x="2405" y="2799"/>
                    </a:lnTo>
                    <a:lnTo>
                      <a:pt x="2706" y="3097"/>
                    </a:lnTo>
                    <a:lnTo>
                      <a:pt x="2723" y="3110"/>
                    </a:lnTo>
                    <a:lnTo>
                      <a:pt x="2745" y="3119"/>
                    </a:lnTo>
                    <a:lnTo>
                      <a:pt x="2768" y="3120"/>
                    </a:lnTo>
                    <a:lnTo>
                      <a:pt x="2793" y="3119"/>
                    </a:lnTo>
                    <a:lnTo>
                      <a:pt x="2818" y="3110"/>
                    </a:lnTo>
                    <a:lnTo>
                      <a:pt x="2841" y="3097"/>
                    </a:lnTo>
                    <a:lnTo>
                      <a:pt x="2863" y="3080"/>
                    </a:lnTo>
                    <a:lnTo>
                      <a:pt x="2881" y="3058"/>
                    </a:lnTo>
                    <a:lnTo>
                      <a:pt x="2894" y="3035"/>
                    </a:lnTo>
                    <a:lnTo>
                      <a:pt x="2901" y="3010"/>
                    </a:lnTo>
                    <a:lnTo>
                      <a:pt x="2904" y="2985"/>
                    </a:lnTo>
                    <a:lnTo>
                      <a:pt x="2901" y="2962"/>
                    </a:lnTo>
                    <a:lnTo>
                      <a:pt x="2894" y="2942"/>
                    </a:lnTo>
                    <a:lnTo>
                      <a:pt x="2881" y="2923"/>
                    </a:lnTo>
                    <a:lnTo>
                      <a:pt x="2580" y="2626"/>
                    </a:lnTo>
                    <a:lnTo>
                      <a:pt x="2564" y="2604"/>
                    </a:lnTo>
                    <a:lnTo>
                      <a:pt x="2554" y="2581"/>
                    </a:lnTo>
                    <a:lnTo>
                      <a:pt x="2551" y="2555"/>
                    </a:lnTo>
                    <a:lnTo>
                      <a:pt x="2554" y="2531"/>
                    </a:lnTo>
                    <a:lnTo>
                      <a:pt x="2564" y="2507"/>
                    </a:lnTo>
                    <a:lnTo>
                      <a:pt x="2580" y="2487"/>
                    </a:lnTo>
                    <a:lnTo>
                      <a:pt x="2602" y="2471"/>
                    </a:lnTo>
                    <a:lnTo>
                      <a:pt x="2626" y="2461"/>
                    </a:lnTo>
                    <a:lnTo>
                      <a:pt x="2650" y="2458"/>
                    </a:lnTo>
                    <a:lnTo>
                      <a:pt x="2675" y="2461"/>
                    </a:lnTo>
                    <a:lnTo>
                      <a:pt x="2698" y="2471"/>
                    </a:lnTo>
                    <a:lnTo>
                      <a:pt x="2720" y="2487"/>
                    </a:lnTo>
                    <a:lnTo>
                      <a:pt x="3021" y="2784"/>
                    </a:lnTo>
                    <a:lnTo>
                      <a:pt x="3038" y="2797"/>
                    </a:lnTo>
                    <a:lnTo>
                      <a:pt x="3060" y="2806"/>
                    </a:lnTo>
                    <a:lnTo>
                      <a:pt x="3084" y="2809"/>
                    </a:lnTo>
                    <a:lnTo>
                      <a:pt x="3108" y="2806"/>
                    </a:lnTo>
                    <a:lnTo>
                      <a:pt x="3132" y="2797"/>
                    </a:lnTo>
                    <a:lnTo>
                      <a:pt x="3156" y="2785"/>
                    </a:lnTo>
                    <a:lnTo>
                      <a:pt x="3178" y="2767"/>
                    </a:lnTo>
                    <a:lnTo>
                      <a:pt x="3196" y="2745"/>
                    </a:lnTo>
                    <a:lnTo>
                      <a:pt x="3209" y="2722"/>
                    </a:lnTo>
                    <a:lnTo>
                      <a:pt x="3216" y="2697"/>
                    </a:lnTo>
                    <a:lnTo>
                      <a:pt x="3219" y="2674"/>
                    </a:lnTo>
                    <a:lnTo>
                      <a:pt x="3216" y="2651"/>
                    </a:lnTo>
                    <a:lnTo>
                      <a:pt x="3209" y="2629"/>
                    </a:lnTo>
                    <a:lnTo>
                      <a:pt x="3194" y="2610"/>
                    </a:lnTo>
                    <a:lnTo>
                      <a:pt x="2895" y="2313"/>
                    </a:lnTo>
                    <a:lnTo>
                      <a:pt x="2879" y="2292"/>
                    </a:lnTo>
                    <a:lnTo>
                      <a:pt x="2869" y="2268"/>
                    </a:lnTo>
                    <a:lnTo>
                      <a:pt x="2866" y="2244"/>
                    </a:lnTo>
                    <a:lnTo>
                      <a:pt x="2869" y="2219"/>
                    </a:lnTo>
                    <a:lnTo>
                      <a:pt x="2879" y="2194"/>
                    </a:lnTo>
                    <a:lnTo>
                      <a:pt x="2895" y="2174"/>
                    </a:lnTo>
                    <a:lnTo>
                      <a:pt x="2916" y="2158"/>
                    </a:lnTo>
                    <a:lnTo>
                      <a:pt x="2939" y="2148"/>
                    </a:lnTo>
                    <a:lnTo>
                      <a:pt x="2965" y="2145"/>
                    </a:lnTo>
                    <a:lnTo>
                      <a:pt x="2990" y="2148"/>
                    </a:lnTo>
                    <a:lnTo>
                      <a:pt x="3014" y="2158"/>
                    </a:lnTo>
                    <a:lnTo>
                      <a:pt x="3034" y="2174"/>
                    </a:lnTo>
                    <a:lnTo>
                      <a:pt x="3334" y="2471"/>
                    </a:lnTo>
                    <a:lnTo>
                      <a:pt x="3353" y="2486"/>
                    </a:lnTo>
                    <a:lnTo>
                      <a:pt x="3374" y="2493"/>
                    </a:lnTo>
                    <a:lnTo>
                      <a:pt x="3399" y="2496"/>
                    </a:lnTo>
                    <a:lnTo>
                      <a:pt x="3422" y="2493"/>
                    </a:lnTo>
                    <a:lnTo>
                      <a:pt x="3447" y="2486"/>
                    </a:lnTo>
                    <a:lnTo>
                      <a:pt x="3470" y="2473"/>
                    </a:lnTo>
                    <a:lnTo>
                      <a:pt x="3492" y="2455"/>
                    </a:lnTo>
                    <a:lnTo>
                      <a:pt x="3511" y="2434"/>
                    </a:lnTo>
                    <a:lnTo>
                      <a:pt x="3523" y="2409"/>
                    </a:lnTo>
                    <a:lnTo>
                      <a:pt x="3531" y="2386"/>
                    </a:lnTo>
                    <a:lnTo>
                      <a:pt x="3534" y="2361"/>
                    </a:lnTo>
                    <a:lnTo>
                      <a:pt x="3531" y="2338"/>
                    </a:lnTo>
                    <a:lnTo>
                      <a:pt x="3523" y="2316"/>
                    </a:lnTo>
                    <a:lnTo>
                      <a:pt x="3509" y="2299"/>
                    </a:lnTo>
                    <a:lnTo>
                      <a:pt x="3507" y="2296"/>
                    </a:lnTo>
                    <a:lnTo>
                      <a:pt x="3499" y="2287"/>
                    </a:lnTo>
                    <a:lnTo>
                      <a:pt x="3486" y="2274"/>
                    </a:lnTo>
                    <a:lnTo>
                      <a:pt x="3469" y="2257"/>
                    </a:lnTo>
                    <a:lnTo>
                      <a:pt x="3447" y="2235"/>
                    </a:lnTo>
                    <a:lnTo>
                      <a:pt x="3420" y="2209"/>
                    </a:lnTo>
                    <a:lnTo>
                      <a:pt x="3391" y="2180"/>
                    </a:lnTo>
                    <a:lnTo>
                      <a:pt x="3358" y="2147"/>
                    </a:lnTo>
                    <a:lnTo>
                      <a:pt x="3321" y="2110"/>
                    </a:lnTo>
                    <a:lnTo>
                      <a:pt x="3282" y="2071"/>
                    </a:lnTo>
                    <a:lnTo>
                      <a:pt x="3240" y="2029"/>
                    </a:lnTo>
                    <a:lnTo>
                      <a:pt x="3196" y="1986"/>
                    </a:lnTo>
                    <a:lnTo>
                      <a:pt x="3149" y="1940"/>
                    </a:lnTo>
                    <a:lnTo>
                      <a:pt x="3101" y="1892"/>
                    </a:lnTo>
                    <a:lnTo>
                      <a:pt x="3051" y="1843"/>
                    </a:lnTo>
                    <a:lnTo>
                      <a:pt x="3002" y="1792"/>
                    </a:lnTo>
                    <a:lnTo>
                      <a:pt x="2949" y="1741"/>
                    </a:lnTo>
                    <a:lnTo>
                      <a:pt x="2898" y="1689"/>
                    </a:lnTo>
                    <a:lnTo>
                      <a:pt x="2846" y="1638"/>
                    </a:lnTo>
                    <a:lnTo>
                      <a:pt x="2795" y="1586"/>
                    </a:lnTo>
                    <a:lnTo>
                      <a:pt x="2742" y="1535"/>
                    </a:lnTo>
                    <a:lnTo>
                      <a:pt x="2691" y="1485"/>
                    </a:lnTo>
                    <a:lnTo>
                      <a:pt x="2642" y="1434"/>
                    </a:lnTo>
                    <a:lnTo>
                      <a:pt x="2592" y="1386"/>
                    </a:lnTo>
                    <a:lnTo>
                      <a:pt x="2545" y="1340"/>
                    </a:lnTo>
                    <a:lnTo>
                      <a:pt x="2500" y="1295"/>
                    </a:lnTo>
                    <a:lnTo>
                      <a:pt x="2456" y="1252"/>
                    </a:lnTo>
                    <a:lnTo>
                      <a:pt x="2415" y="1211"/>
                    </a:lnTo>
                    <a:lnTo>
                      <a:pt x="2378" y="1173"/>
                    </a:lnTo>
                    <a:lnTo>
                      <a:pt x="2343" y="1140"/>
                    </a:lnTo>
                    <a:lnTo>
                      <a:pt x="2310" y="1108"/>
                    </a:lnTo>
                    <a:lnTo>
                      <a:pt x="2283" y="1081"/>
                    </a:lnTo>
                    <a:lnTo>
                      <a:pt x="2258" y="1057"/>
                    </a:lnTo>
                    <a:lnTo>
                      <a:pt x="2238" y="1037"/>
                    </a:lnTo>
                    <a:lnTo>
                      <a:pt x="2230" y="1031"/>
                    </a:lnTo>
                    <a:lnTo>
                      <a:pt x="2221" y="1023"/>
                    </a:lnTo>
                    <a:lnTo>
                      <a:pt x="2211" y="1017"/>
                    </a:lnTo>
                    <a:lnTo>
                      <a:pt x="2198" y="1010"/>
                    </a:lnTo>
                    <a:lnTo>
                      <a:pt x="2184" y="1007"/>
                    </a:lnTo>
                    <a:lnTo>
                      <a:pt x="2166" y="1005"/>
                    </a:lnTo>
                    <a:lnTo>
                      <a:pt x="2146" y="1008"/>
                    </a:lnTo>
                    <a:lnTo>
                      <a:pt x="2124" y="1017"/>
                    </a:lnTo>
                    <a:lnTo>
                      <a:pt x="2099" y="1030"/>
                    </a:lnTo>
                    <a:lnTo>
                      <a:pt x="2073" y="1050"/>
                    </a:lnTo>
                    <a:lnTo>
                      <a:pt x="2042" y="1078"/>
                    </a:lnTo>
                    <a:lnTo>
                      <a:pt x="2009" y="1114"/>
                    </a:lnTo>
                    <a:lnTo>
                      <a:pt x="1978" y="1154"/>
                    </a:lnTo>
                    <a:lnTo>
                      <a:pt x="1953" y="1196"/>
                    </a:lnTo>
                    <a:lnTo>
                      <a:pt x="1816" y="1447"/>
                    </a:lnTo>
                    <a:lnTo>
                      <a:pt x="1800" y="1473"/>
                    </a:lnTo>
                    <a:lnTo>
                      <a:pt x="1780" y="1501"/>
                    </a:lnTo>
                    <a:lnTo>
                      <a:pt x="1753" y="1528"/>
                    </a:lnTo>
                    <a:lnTo>
                      <a:pt x="1708" y="1567"/>
                    </a:lnTo>
                    <a:lnTo>
                      <a:pt x="1660" y="1599"/>
                    </a:lnTo>
                    <a:lnTo>
                      <a:pt x="1609" y="1624"/>
                    </a:lnTo>
                    <a:lnTo>
                      <a:pt x="1558" y="1640"/>
                    </a:lnTo>
                    <a:lnTo>
                      <a:pt x="1504" y="1648"/>
                    </a:lnTo>
                    <a:lnTo>
                      <a:pt x="1450" y="1648"/>
                    </a:lnTo>
                    <a:lnTo>
                      <a:pt x="1396" y="1640"/>
                    </a:lnTo>
                    <a:lnTo>
                      <a:pt x="1349" y="1625"/>
                    </a:lnTo>
                    <a:lnTo>
                      <a:pt x="1305" y="1605"/>
                    </a:lnTo>
                    <a:lnTo>
                      <a:pt x="1263" y="1580"/>
                    </a:lnTo>
                    <a:lnTo>
                      <a:pt x="1227" y="1551"/>
                    </a:lnTo>
                    <a:lnTo>
                      <a:pt x="1192" y="1517"/>
                    </a:lnTo>
                    <a:lnTo>
                      <a:pt x="1163" y="1477"/>
                    </a:lnTo>
                    <a:lnTo>
                      <a:pt x="1138" y="1435"/>
                    </a:lnTo>
                    <a:lnTo>
                      <a:pt x="1122" y="1401"/>
                    </a:lnTo>
                    <a:lnTo>
                      <a:pt x="1111" y="1364"/>
                    </a:lnTo>
                    <a:lnTo>
                      <a:pt x="1104" y="1330"/>
                    </a:lnTo>
                    <a:lnTo>
                      <a:pt x="1104" y="1298"/>
                    </a:lnTo>
                    <a:lnTo>
                      <a:pt x="1107" y="1266"/>
                    </a:lnTo>
                    <a:lnTo>
                      <a:pt x="1117" y="1238"/>
                    </a:lnTo>
                    <a:lnTo>
                      <a:pt x="1521" y="291"/>
                    </a:lnTo>
                    <a:lnTo>
                      <a:pt x="1536" y="265"/>
                    </a:lnTo>
                    <a:lnTo>
                      <a:pt x="1553" y="238"/>
                    </a:lnTo>
                    <a:lnTo>
                      <a:pt x="1575" y="210"/>
                    </a:lnTo>
                    <a:lnTo>
                      <a:pt x="1602" y="181"/>
                    </a:lnTo>
                    <a:lnTo>
                      <a:pt x="1616" y="168"/>
                    </a:lnTo>
                    <a:lnTo>
                      <a:pt x="1634" y="152"/>
                    </a:lnTo>
                    <a:lnTo>
                      <a:pt x="1656" y="135"/>
                    </a:lnTo>
                    <a:lnTo>
                      <a:pt x="1682" y="116"/>
                    </a:lnTo>
                    <a:lnTo>
                      <a:pt x="1711" y="96"/>
                    </a:lnTo>
                    <a:lnTo>
                      <a:pt x="1745" y="77"/>
                    </a:lnTo>
                    <a:lnTo>
                      <a:pt x="1781" y="58"/>
                    </a:lnTo>
                    <a:lnTo>
                      <a:pt x="1822" y="41"/>
                    </a:lnTo>
                    <a:lnTo>
                      <a:pt x="1866" y="26"/>
                    </a:lnTo>
                    <a:lnTo>
                      <a:pt x="1914" y="14"/>
                    </a:lnTo>
                    <a:lnTo>
                      <a:pt x="1963" y="4"/>
                    </a:lnTo>
                    <a:lnTo>
                      <a:pt x="2019" y="0"/>
                    </a:lnTo>
                    <a:lnTo>
                      <a:pt x="207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641" name="Google Shape;641;p7"/>
              <p:cNvSpPr/>
              <p:nvPr/>
            </p:nvSpPr>
            <p:spPr>
              <a:xfrm>
                <a:off x="5649913" y="2486025"/>
                <a:ext cx="1169988" cy="1163637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464" extrusionOk="0">
                    <a:moveTo>
                      <a:pt x="997" y="934"/>
                    </a:moveTo>
                    <a:lnTo>
                      <a:pt x="960" y="938"/>
                    </a:lnTo>
                    <a:lnTo>
                      <a:pt x="926" y="950"/>
                    </a:lnTo>
                    <a:lnTo>
                      <a:pt x="895" y="970"/>
                    </a:lnTo>
                    <a:lnTo>
                      <a:pt x="871" y="995"/>
                    </a:lnTo>
                    <a:lnTo>
                      <a:pt x="850" y="1025"/>
                    </a:lnTo>
                    <a:lnTo>
                      <a:pt x="838" y="1059"/>
                    </a:lnTo>
                    <a:lnTo>
                      <a:pt x="834" y="1095"/>
                    </a:lnTo>
                    <a:lnTo>
                      <a:pt x="838" y="1133"/>
                    </a:lnTo>
                    <a:lnTo>
                      <a:pt x="850" y="1167"/>
                    </a:lnTo>
                    <a:lnTo>
                      <a:pt x="871" y="1196"/>
                    </a:lnTo>
                    <a:lnTo>
                      <a:pt x="895" y="1221"/>
                    </a:lnTo>
                    <a:lnTo>
                      <a:pt x="926" y="1240"/>
                    </a:lnTo>
                    <a:lnTo>
                      <a:pt x="960" y="1253"/>
                    </a:lnTo>
                    <a:lnTo>
                      <a:pt x="997" y="1257"/>
                    </a:lnTo>
                    <a:lnTo>
                      <a:pt x="1034" y="1253"/>
                    </a:lnTo>
                    <a:lnTo>
                      <a:pt x="1069" y="1240"/>
                    </a:lnTo>
                    <a:lnTo>
                      <a:pt x="1098" y="1221"/>
                    </a:lnTo>
                    <a:lnTo>
                      <a:pt x="1123" y="1196"/>
                    </a:lnTo>
                    <a:lnTo>
                      <a:pt x="1143" y="1166"/>
                    </a:lnTo>
                    <a:lnTo>
                      <a:pt x="1155" y="1133"/>
                    </a:lnTo>
                    <a:lnTo>
                      <a:pt x="1159" y="1095"/>
                    </a:lnTo>
                    <a:lnTo>
                      <a:pt x="1155" y="1059"/>
                    </a:lnTo>
                    <a:lnTo>
                      <a:pt x="1143" y="1025"/>
                    </a:lnTo>
                    <a:lnTo>
                      <a:pt x="1123" y="995"/>
                    </a:lnTo>
                    <a:lnTo>
                      <a:pt x="1098" y="970"/>
                    </a:lnTo>
                    <a:lnTo>
                      <a:pt x="1069" y="950"/>
                    </a:lnTo>
                    <a:lnTo>
                      <a:pt x="1034" y="938"/>
                    </a:lnTo>
                    <a:lnTo>
                      <a:pt x="997" y="934"/>
                    </a:lnTo>
                    <a:close/>
                    <a:moveTo>
                      <a:pt x="493" y="0"/>
                    </a:moveTo>
                    <a:lnTo>
                      <a:pt x="526" y="6"/>
                    </a:lnTo>
                    <a:lnTo>
                      <a:pt x="558" y="17"/>
                    </a:lnTo>
                    <a:lnTo>
                      <a:pt x="589" y="35"/>
                    </a:lnTo>
                    <a:lnTo>
                      <a:pt x="617" y="56"/>
                    </a:lnTo>
                    <a:lnTo>
                      <a:pt x="1418" y="852"/>
                    </a:lnTo>
                    <a:lnTo>
                      <a:pt x="1439" y="879"/>
                    </a:lnTo>
                    <a:lnTo>
                      <a:pt x="1457" y="910"/>
                    </a:lnTo>
                    <a:lnTo>
                      <a:pt x="1469" y="941"/>
                    </a:lnTo>
                    <a:lnTo>
                      <a:pt x="1474" y="975"/>
                    </a:lnTo>
                    <a:lnTo>
                      <a:pt x="1474" y="1008"/>
                    </a:lnTo>
                    <a:lnTo>
                      <a:pt x="1469" y="1041"/>
                    </a:lnTo>
                    <a:lnTo>
                      <a:pt x="1457" y="1073"/>
                    </a:lnTo>
                    <a:lnTo>
                      <a:pt x="1439" y="1102"/>
                    </a:lnTo>
                    <a:lnTo>
                      <a:pt x="1418" y="1130"/>
                    </a:lnTo>
                    <a:lnTo>
                      <a:pt x="1137" y="1408"/>
                    </a:lnTo>
                    <a:lnTo>
                      <a:pt x="1110" y="1431"/>
                    </a:lnTo>
                    <a:lnTo>
                      <a:pt x="1079" y="1447"/>
                    </a:lnTo>
                    <a:lnTo>
                      <a:pt x="1047" y="1459"/>
                    </a:lnTo>
                    <a:lnTo>
                      <a:pt x="1013" y="1464"/>
                    </a:lnTo>
                    <a:lnTo>
                      <a:pt x="980" y="1464"/>
                    </a:lnTo>
                    <a:lnTo>
                      <a:pt x="948" y="1459"/>
                    </a:lnTo>
                    <a:lnTo>
                      <a:pt x="914" y="1447"/>
                    </a:lnTo>
                    <a:lnTo>
                      <a:pt x="885" y="1431"/>
                    </a:lnTo>
                    <a:lnTo>
                      <a:pt x="857" y="1408"/>
                    </a:lnTo>
                    <a:lnTo>
                      <a:pt x="57" y="613"/>
                    </a:lnTo>
                    <a:lnTo>
                      <a:pt x="33" y="585"/>
                    </a:lnTo>
                    <a:lnTo>
                      <a:pt x="16" y="556"/>
                    </a:lnTo>
                    <a:lnTo>
                      <a:pt x="6" y="524"/>
                    </a:lnTo>
                    <a:lnTo>
                      <a:pt x="0" y="491"/>
                    </a:lnTo>
                    <a:lnTo>
                      <a:pt x="0" y="458"/>
                    </a:lnTo>
                    <a:lnTo>
                      <a:pt x="6" y="424"/>
                    </a:lnTo>
                    <a:lnTo>
                      <a:pt x="16" y="392"/>
                    </a:lnTo>
                    <a:lnTo>
                      <a:pt x="33" y="362"/>
                    </a:lnTo>
                    <a:lnTo>
                      <a:pt x="57" y="334"/>
                    </a:lnTo>
                    <a:lnTo>
                      <a:pt x="337" y="56"/>
                    </a:lnTo>
                    <a:lnTo>
                      <a:pt x="364" y="35"/>
                    </a:lnTo>
                    <a:lnTo>
                      <a:pt x="394" y="17"/>
                    </a:lnTo>
                    <a:lnTo>
                      <a:pt x="426" y="6"/>
                    </a:lnTo>
                    <a:lnTo>
                      <a:pt x="459" y="0"/>
                    </a:lnTo>
                    <a:lnTo>
                      <a:pt x="49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Tahoma"/>
                  <a:buNone/>
                </a:pPr>
                <a:endParaRPr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cxnSp>
        <p:nvCxnSpPr>
          <p:cNvPr id="642" name="Google Shape;642;p7"/>
          <p:cNvCxnSpPr/>
          <p:nvPr/>
        </p:nvCxnSpPr>
        <p:spPr>
          <a:xfrm rot="10800000">
            <a:off x="3134063" y="2741649"/>
            <a:ext cx="0" cy="704987"/>
          </a:xfrm>
          <a:prstGeom prst="straightConnector1">
            <a:avLst/>
          </a:prstGeom>
          <a:noFill/>
          <a:ln w="19050" cap="rnd" cmpd="sng">
            <a:solidFill>
              <a:schemeClr val="accent5"/>
            </a:solidFill>
            <a:prstDash val="solid"/>
            <a:round/>
            <a:headEnd type="none" w="sm" len="sm"/>
            <a:tailEnd type="oval" w="lg" len="lg"/>
          </a:ln>
        </p:spPr>
      </p:cxnSp>
      <p:sp>
        <p:nvSpPr>
          <p:cNvPr id="643" name="Google Shape;643;p7"/>
          <p:cNvSpPr/>
          <p:nvPr/>
        </p:nvSpPr>
        <p:spPr>
          <a:xfrm>
            <a:off x="3306747" y="3490482"/>
            <a:ext cx="247775" cy="206600"/>
          </a:xfrm>
          <a:custGeom>
            <a:avLst/>
            <a:gdLst/>
            <a:ahLst/>
            <a:cxnLst/>
            <a:rect l="l" t="t" r="r" b="b"/>
            <a:pathLst>
              <a:path w="4766" h="3974" extrusionOk="0">
                <a:moveTo>
                  <a:pt x="2121" y="2147"/>
                </a:moveTo>
                <a:lnTo>
                  <a:pt x="2714" y="2147"/>
                </a:lnTo>
                <a:lnTo>
                  <a:pt x="2805" y="2153"/>
                </a:lnTo>
                <a:lnTo>
                  <a:pt x="2894" y="2166"/>
                </a:lnTo>
                <a:lnTo>
                  <a:pt x="2979" y="2187"/>
                </a:lnTo>
                <a:lnTo>
                  <a:pt x="3061" y="2218"/>
                </a:lnTo>
                <a:lnTo>
                  <a:pt x="3140" y="2254"/>
                </a:lnTo>
                <a:lnTo>
                  <a:pt x="3214" y="2299"/>
                </a:lnTo>
                <a:lnTo>
                  <a:pt x="3282" y="2350"/>
                </a:lnTo>
                <a:lnTo>
                  <a:pt x="3347" y="2408"/>
                </a:lnTo>
                <a:lnTo>
                  <a:pt x="3404" y="2470"/>
                </a:lnTo>
                <a:lnTo>
                  <a:pt x="3455" y="2539"/>
                </a:lnTo>
                <a:lnTo>
                  <a:pt x="3501" y="2613"/>
                </a:lnTo>
                <a:lnTo>
                  <a:pt x="3539" y="2690"/>
                </a:lnTo>
                <a:lnTo>
                  <a:pt x="3568" y="2771"/>
                </a:lnTo>
                <a:lnTo>
                  <a:pt x="3590" y="2856"/>
                </a:lnTo>
                <a:lnTo>
                  <a:pt x="3605" y="2944"/>
                </a:lnTo>
                <a:lnTo>
                  <a:pt x="3609" y="3035"/>
                </a:lnTo>
                <a:lnTo>
                  <a:pt x="3609" y="3753"/>
                </a:lnTo>
                <a:lnTo>
                  <a:pt x="3603" y="3753"/>
                </a:lnTo>
                <a:lnTo>
                  <a:pt x="3558" y="3777"/>
                </a:lnTo>
                <a:lnTo>
                  <a:pt x="3549" y="3781"/>
                </a:lnTo>
                <a:lnTo>
                  <a:pt x="3534" y="3788"/>
                </a:lnTo>
                <a:lnTo>
                  <a:pt x="3511" y="3797"/>
                </a:lnTo>
                <a:lnTo>
                  <a:pt x="3482" y="3810"/>
                </a:lnTo>
                <a:lnTo>
                  <a:pt x="3445" y="3823"/>
                </a:lnTo>
                <a:lnTo>
                  <a:pt x="3403" y="3839"/>
                </a:lnTo>
                <a:lnTo>
                  <a:pt x="3351" y="3855"/>
                </a:lnTo>
                <a:lnTo>
                  <a:pt x="3294" y="3871"/>
                </a:lnTo>
                <a:lnTo>
                  <a:pt x="3231" y="3888"/>
                </a:lnTo>
                <a:lnTo>
                  <a:pt x="3161" y="3906"/>
                </a:lnTo>
                <a:lnTo>
                  <a:pt x="3083" y="3920"/>
                </a:lnTo>
                <a:lnTo>
                  <a:pt x="3001" y="3935"/>
                </a:lnTo>
                <a:lnTo>
                  <a:pt x="2912" y="3948"/>
                </a:lnTo>
                <a:lnTo>
                  <a:pt x="2817" y="3959"/>
                </a:lnTo>
                <a:lnTo>
                  <a:pt x="2716" y="3967"/>
                </a:lnTo>
                <a:lnTo>
                  <a:pt x="2608" y="3973"/>
                </a:lnTo>
                <a:lnTo>
                  <a:pt x="2495" y="3974"/>
                </a:lnTo>
                <a:lnTo>
                  <a:pt x="2391" y="3973"/>
                </a:lnTo>
                <a:lnTo>
                  <a:pt x="2284" y="3968"/>
                </a:lnTo>
                <a:lnTo>
                  <a:pt x="2173" y="3959"/>
                </a:lnTo>
                <a:lnTo>
                  <a:pt x="2057" y="3948"/>
                </a:lnTo>
                <a:lnTo>
                  <a:pt x="1937" y="3932"/>
                </a:lnTo>
                <a:lnTo>
                  <a:pt x="1813" y="3912"/>
                </a:lnTo>
                <a:lnTo>
                  <a:pt x="1685" y="3887"/>
                </a:lnTo>
                <a:lnTo>
                  <a:pt x="1553" y="3856"/>
                </a:lnTo>
                <a:lnTo>
                  <a:pt x="1417" y="3822"/>
                </a:lnTo>
                <a:lnTo>
                  <a:pt x="1278" y="3780"/>
                </a:lnTo>
                <a:lnTo>
                  <a:pt x="1228" y="3765"/>
                </a:lnTo>
                <a:lnTo>
                  <a:pt x="1225" y="3753"/>
                </a:lnTo>
                <a:lnTo>
                  <a:pt x="1225" y="3035"/>
                </a:lnTo>
                <a:lnTo>
                  <a:pt x="1231" y="2944"/>
                </a:lnTo>
                <a:lnTo>
                  <a:pt x="1244" y="2856"/>
                </a:lnTo>
                <a:lnTo>
                  <a:pt x="1266" y="2771"/>
                </a:lnTo>
                <a:lnTo>
                  <a:pt x="1297" y="2690"/>
                </a:lnTo>
                <a:lnTo>
                  <a:pt x="1334" y="2613"/>
                </a:lnTo>
                <a:lnTo>
                  <a:pt x="1379" y="2539"/>
                </a:lnTo>
                <a:lnTo>
                  <a:pt x="1430" y="2470"/>
                </a:lnTo>
                <a:lnTo>
                  <a:pt x="1489" y="2408"/>
                </a:lnTo>
                <a:lnTo>
                  <a:pt x="1552" y="2350"/>
                </a:lnTo>
                <a:lnTo>
                  <a:pt x="1621" y="2299"/>
                </a:lnTo>
                <a:lnTo>
                  <a:pt x="1695" y="2254"/>
                </a:lnTo>
                <a:lnTo>
                  <a:pt x="1773" y="2218"/>
                </a:lnTo>
                <a:lnTo>
                  <a:pt x="1855" y="2187"/>
                </a:lnTo>
                <a:lnTo>
                  <a:pt x="1941" y="2166"/>
                </a:lnTo>
                <a:lnTo>
                  <a:pt x="2029" y="2153"/>
                </a:lnTo>
                <a:lnTo>
                  <a:pt x="2121" y="2147"/>
                </a:lnTo>
                <a:close/>
                <a:moveTo>
                  <a:pt x="3282" y="1433"/>
                </a:moveTo>
                <a:lnTo>
                  <a:pt x="3870" y="1433"/>
                </a:lnTo>
                <a:lnTo>
                  <a:pt x="3962" y="1437"/>
                </a:lnTo>
                <a:lnTo>
                  <a:pt x="4050" y="1450"/>
                </a:lnTo>
                <a:lnTo>
                  <a:pt x="4136" y="1472"/>
                </a:lnTo>
                <a:lnTo>
                  <a:pt x="4218" y="1502"/>
                </a:lnTo>
                <a:lnTo>
                  <a:pt x="4296" y="1540"/>
                </a:lnTo>
                <a:lnTo>
                  <a:pt x="4370" y="1584"/>
                </a:lnTo>
                <a:lnTo>
                  <a:pt x="4439" y="1635"/>
                </a:lnTo>
                <a:lnTo>
                  <a:pt x="4502" y="1693"/>
                </a:lnTo>
                <a:lnTo>
                  <a:pt x="4561" y="1755"/>
                </a:lnTo>
                <a:lnTo>
                  <a:pt x="4612" y="1823"/>
                </a:lnTo>
                <a:lnTo>
                  <a:pt x="4657" y="1897"/>
                </a:lnTo>
                <a:lnTo>
                  <a:pt x="4694" y="1974"/>
                </a:lnTo>
                <a:lnTo>
                  <a:pt x="4725" y="2055"/>
                </a:lnTo>
                <a:lnTo>
                  <a:pt x="4747" y="2141"/>
                </a:lnTo>
                <a:lnTo>
                  <a:pt x="4760" y="2228"/>
                </a:lnTo>
                <a:lnTo>
                  <a:pt x="4766" y="2320"/>
                </a:lnTo>
                <a:lnTo>
                  <a:pt x="4766" y="3038"/>
                </a:lnTo>
                <a:lnTo>
                  <a:pt x="4760" y="3038"/>
                </a:lnTo>
                <a:lnTo>
                  <a:pt x="4713" y="3061"/>
                </a:lnTo>
                <a:lnTo>
                  <a:pt x="4706" y="3065"/>
                </a:lnTo>
                <a:lnTo>
                  <a:pt x="4691" y="3073"/>
                </a:lnTo>
                <a:lnTo>
                  <a:pt x="4669" y="3081"/>
                </a:lnTo>
                <a:lnTo>
                  <a:pt x="4640" y="3095"/>
                </a:lnTo>
                <a:lnTo>
                  <a:pt x="4603" y="3108"/>
                </a:lnTo>
                <a:lnTo>
                  <a:pt x="4561" y="3124"/>
                </a:lnTo>
                <a:lnTo>
                  <a:pt x="4511" y="3139"/>
                </a:lnTo>
                <a:lnTo>
                  <a:pt x="4454" y="3155"/>
                </a:lnTo>
                <a:lnTo>
                  <a:pt x="4391" y="3173"/>
                </a:lnTo>
                <a:lnTo>
                  <a:pt x="4322" y="3189"/>
                </a:lnTo>
                <a:lnTo>
                  <a:pt x="4246" y="3205"/>
                </a:lnTo>
                <a:lnTo>
                  <a:pt x="4164" y="3219"/>
                </a:lnTo>
                <a:lnTo>
                  <a:pt x="4076" y="3232"/>
                </a:lnTo>
                <a:lnTo>
                  <a:pt x="3982" y="3243"/>
                </a:lnTo>
                <a:lnTo>
                  <a:pt x="3881" y="3251"/>
                </a:lnTo>
                <a:lnTo>
                  <a:pt x="3776" y="3257"/>
                </a:lnTo>
                <a:lnTo>
                  <a:pt x="3776" y="3035"/>
                </a:lnTo>
                <a:lnTo>
                  <a:pt x="3771" y="2942"/>
                </a:lnTo>
                <a:lnTo>
                  <a:pt x="3758" y="2849"/>
                </a:lnTo>
                <a:lnTo>
                  <a:pt x="3739" y="2761"/>
                </a:lnTo>
                <a:lnTo>
                  <a:pt x="3711" y="2674"/>
                </a:lnTo>
                <a:lnTo>
                  <a:pt x="3676" y="2591"/>
                </a:lnTo>
                <a:lnTo>
                  <a:pt x="3634" y="2513"/>
                </a:lnTo>
                <a:lnTo>
                  <a:pt x="3587" y="2437"/>
                </a:lnTo>
                <a:lnTo>
                  <a:pt x="3533" y="2366"/>
                </a:lnTo>
                <a:lnTo>
                  <a:pt x="3473" y="2301"/>
                </a:lnTo>
                <a:lnTo>
                  <a:pt x="3408" y="2240"/>
                </a:lnTo>
                <a:lnTo>
                  <a:pt x="3338" y="2185"/>
                </a:lnTo>
                <a:lnTo>
                  <a:pt x="3263" y="2135"/>
                </a:lnTo>
                <a:lnTo>
                  <a:pt x="3184" y="2093"/>
                </a:lnTo>
                <a:lnTo>
                  <a:pt x="3102" y="2057"/>
                </a:lnTo>
                <a:lnTo>
                  <a:pt x="3016" y="2028"/>
                </a:lnTo>
                <a:lnTo>
                  <a:pt x="3073" y="1968"/>
                </a:lnTo>
                <a:lnTo>
                  <a:pt x="3124" y="1903"/>
                </a:lnTo>
                <a:lnTo>
                  <a:pt x="3168" y="1833"/>
                </a:lnTo>
                <a:lnTo>
                  <a:pt x="3206" y="1761"/>
                </a:lnTo>
                <a:lnTo>
                  <a:pt x="3237" y="1684"/>
                </a:lnTo>
                <a:lnTo>
                  <a:pt x="3261" y="1603"/>
                </a:lnTo>
                <a:lnTo>
                  <a:pt x="3275" y="1518"/>
                </a:lnTo>
                <a:lnTo>
                  <a:pt x="3282" y="1433"/>
                </a:lnTo>
                <a:close/>
                <a:moveTo>
                  <a:pt x="895" y="1433"/>
                </a:moveTo>
                <a:lnTo>
                  <a:pt x="1488" y="1433"/>
                </a:lnTo>
                <a:lnTo>
                  <a:pt x="1553" y="1436"/>
                </a:lnTo>
                <a:lnTo>
                  <a:pt x="1561" y="1521"/>
                </a:lnTo>
                <a:lnTo>
                  <a:pt x="1575" y="1604"/>
                </a:lnTo>
                <a:lnTo>
                  <a:pt x="1599" y="1685"/>
                </a:lnTo>
                <a:lnTo>
                  <a:pt x="1630" y="1762"/>
                </a:lnTo>
                <a:lnTo>
                  <a:pt x="1668" y="1835"/>
                </a:lnTo>
                <a:lnTo>
                  <a:pt x="1712" y="1904"/>
                </a:lnTo>
                <a:lnTo>
                  <a:pt x="1763" y="1968"/>
                </a:lnTo>
                <a:lnTo>
                  <a:pt x="1818" y="2028"/>
                </a:lnTo>
                <a:lnTo>
                  <a:pt x="1733" y="2057"/>
                </a:lnTo>
                <a:lnTo>
                  <a:pt x="1650" y="2093"/>
                </a:lnTo>
                <a:lnTo>
                  <a:pt x="1571" y="2135"/>
                </a:lnTo>
                <a:lnTo>
                  <a:pt x="1498" y="2185"/>
                </a:lnTo>
                <a:lnTo>
                  <a:pt x="1427" y="2240"/>
                </a:lnTo>
                <a:lnTo>
                  <a:pt x="1362" y="2301"/>
                </a:lnTo>
                <a:lnTo>
                  <a:pt x="1303" y="2366"/>
                </a:lnTo>
                <a:lnTo>
                  <a:pt x="1249" y="2437"/>
                </a:lnTo>
                <a:lnTo>
                  <a:pt x="1201" y="2513"/>
                </a:lnTo>
                <a:lnTo>
                  <a:pt x="1160" y="2591"/>
                </a:lnTo>
                <a:lnTo>
                  <a:pt x="1124" y="2674"/>
                </a:lnTo>
                <a:lnTo>
                  <a:pt x="1097" y="2761"/>
                </a:lnTo>
                <a:lnTo>
                  <a:pt x="1076" y="2849"/>
                </a:lnTo>
                <a:lnTo>
                  <a:pt x="1064" y="2942"/>
                </a:lnTo>
                <a:lnTo>
                  <a:pt x="1060" y="3035"/>
                </a:lnTo>
                <a:lnTo>
                  <a:pt x="1060" y="3253"/>
                </a:lnTo>
                <a:lnTo>
                  <a:pt x="947" y="3244"/>
                </a:lnTo>
                <a:lnTo>
                  <a:pt x="832" y="3232"/>
                </a:lnTo>
                <a:lnTo>
                  <a:pt x="712" y="3216"/>
                </a:lnTo>
                <a:lnTo>
                  <a:pt x="587" y="3196"/>
                </a:lnTo>
                <a:lnTo>
                  <a:pt x="460" y="3171"/>
                </a:lnTo>
                <a:lnTo>
                  <a:pt x="328" y="3141"/>
                </a:lnTo>
                <a:lnTo>
                  <a:pt x="192" y="3106"/>
                </a:lnTo>
                <a:lnTo>
                  <a:pt x="51" y="3065"/>
                </a:lnTo>
                <a:lnTo>
                  <a:pt x="1" y="3050"/>
                </a:lnTo>
                <a:lnTo>
                  <a:pt x="0" y="3038"/>
                </a:lnTo>
                <a:lnTo>
                  <a:pt x="0" y="2320"/>
                </a:lnTo>
                <a:lnTo>
                  <a:pt x="4" y="2228"/>
                </a:lnTo>
                <a:lnTo>
                  <a:pt x="18" y="2141"/>
                </a:lnTo>
                <a:lnTo>
                  <a:pt x="41" y="2055"/>
                </a:lnTo>
                <a:lnTo>
                  <a:pt x="70" y="1974"/>
                </a:lnTo>
                <a:lnTo>
                  <a:pt x="108" y="1897"/>
                </a:lnTo>
                <a:lnTo>
                  <a:pt x="152" y="1823"/>
                </a:lnTo>
                <a:lnTo>
                  <a:pt x="205" y="1755"/>
                </a:lnTo>
                <a:lnTo>
                  <a:pt x="262" y="1693"/>
                </a:lnTo>
                <a:lnTo>
                  <a:pt x="326" y="1635"/>
                </a:lnTo>
                <a:lnTo>
                  <a:pt x="395" y="1584"/>
                </a:lnTo>
                <a:lnTo>
                  <a:pt x="469" y="1540"/>
                </a:lnTo>
                <a:lnTo>
                  <a:pt x="546" y="1502"/>
                </a:lnTo>
                <a:lnTo>
                  <a:pt x="630" y="1472"/>
                </a:lnTo>
                <a:lnTo>
                  <a:pt x="714" y="1450"/>
                </a:lnTo>
                <a:lnTo>
                  <a:pt x="804" y="1437"/>
                </a:lnTo>
                <a:lnTo>
                  <a:pt x="895" y="1433"/>
                </a:lnTo>
                <a:close/>
                <a:moveTo>
                  <a:pt x="2417" y="714"/>
                </a:moveTo>
                <a:lnTo>
                  <a:pt x="2493" y="719"/>
                </a:lnTo>
                <a:lnTo>
                  <a:pt x="2568" y="730"/>
                </a:lnTo>
                <a:lnTo>
                  <a:pt x="2638" y="751"/>
                </a:lnTo>
                <a:lnTo>
                  <a:pt x="2706" y="777"/>
                </a:lnTo>
                <a:lnTo>
                  <a:pt x="2770" y="810"/>
                </a:lnTo>
                <a:lnTo>
                  <a:pt x="2830" y="848"/>
                </a:lnTo>
                <a:lnTo>
                  <a:pt x="2886" y="893"/>
                </a:lnTo>
                <a:lnTo>
                  <a:pt x="2937" y="944"/>
                </a:lnTo>
                <a:lnTo>
                  <a:pt x="2981" y="999"/>
                </a:lnTo>
                <a:lnTo>
                  <a:pt x="3020" y="1058"/>
                </a:lnTo>
                <a:lnTo>
                  <a:pt x="3054" y="1121"/>
                </a:lnTo>
                <a:lnTo>
                  <a:pt x="3080" y="1189"/>
                </a:lnTo>
                <a:lnTo>
                  <a:pt x="3101" y="1259"/>
                </a:lnTo>
                <a:lnTo>
                  <a:pt x="3113" y="1333"/>
                </a:lnTo>
                <a:lnTo>
                  <a:pt x="3117" y="1408"/>
                </a:lnTo>
                <a:lnTo>
                  <a:pt x="3113" y="1484"/>
                </a:lnTo>
                <a:lnTo>
                  <a:pt x="3101" y="1556"/>
                </a:lnTo>
                <a:lnTo>
                  <a:pt x="3080" y="1626"/>
                </a:lnTo>
                <a:lnTo>
                  <a:pt x="3054" y="1694"/>
                </a:lnTo>
                <a:lnTo>
                  <a:pt x="3020" y="1758"/>
                </a:lnTo>
                <a:lnTo>
                  <a:pt x="2981" y="1816"/>
                </a:lnTo>
                <a:lnTo>
                  <a:pt x="2937" y="1871"/>
                </a:lnTo>
                <a:lnTo>
                  <a:pt x="2886" y="1922"/>
                </a:lnTo>
                <a:lnTo>
                  <a:pt x="2830" y="1967"/>
                </a:lnTo>
                <a:lnTo>
                  <a:pt x="2770" y="2006"/>
                </a:lnTo>
                <a:lnTo>
                  <a:pt x="2706" y="2038"/>
                </a:lnTo>
                <a:lnTo>
                  <a:pt x="2638" y="2066"/>
                </a:lnTo>
                <a:lnTo>
                  <a:pt x="2568" y="2084"/>
                </a:lnTo>
                <a:lnTo>
                  <a:pt x="2493" y="2096"/>
                </a:lnTo>
                <a:lnTo>
                  <a:pt x="2417" y="2100"/>
                </a:lnTo>
                <a:lnTo>
                  <a:pt x="2341" y="2096"/>
                </a:lnTo>
                <a:lnTo>
                  <a:pt x="2268" y="2084"/>
                </a:lnTo>
                <a:lnTo>
                  <a:pt x="2196" y="2066"/>
                </a:lnTo>
                <a:lnTo>
                  <a:pt x="2129" y="2038"/>
                </a:lnTo>
                <a:lnTo>
                  <a:pt x="2064" y="2006"/>
                </a:lnTo>
                <a:lnTo>
                  <a:pt x="2004" y="1967"/>
                </a:lnTo>
                <a:lnTo>
                  <a:pt x="1949" y="1922"/>
                </a:lnTo>
                <a:lnTo>
                  <a:pt x="1899" y="1871"/>
                </a:lnTo>
                <a:lnTo>
                  <a:pt x="1854" y="1817"/>
                </a:lnTo>
                <a:lnTo>
                  <a:pt x="1814" y="1758"/>
                </a:lnTo>
                <a:lnTo>
                  <a:pt x="1780" y="1694"/>
                </a:lnTo>
                <a:lnTo>
                  <a:pt x="1754" y="1627"/>
                </a:lnTo>
                <a:lnTo>
                  <a:pt x="1735" y="1556"/>
                </a:lnTo>
                <a:lnTo>
                  <a:pt x="1723" y="1484"/>
                </a:lnTo>
                <a:lnTo>
                  <a:pt x="1719" y="1408"/>
                </a:lnTo>
                <a:lnTo>
                  <a:pt x="1723" y="1333"/>
                </a:lnTo>
                <a:lnTo>
                  <a:pt x="1735" y="1259"/>
                </a:lnTo>
                <a:lnTo>
                  <a:pt x="1754" y="1189"/>
                </a:lnTo>
                <a:lnTo>
                  <a:pt x="1780" y="1122"/>
                </a:lnTo>
                <a:lnTo>
                  <a:pt x="1814" y="1058"/>
                </a:lnTo>
                <a:lnTo>
                  <a:pt x="1854" y="999"/>
                </a:lnTo>
                <a:lnTo>
                  <a:pt x="1899" y="944"/>
                </a:lnTo>
                <a:lnTo>
                  <a:pt x="1949" y="893"/>
                </a:lnTo>
                <a:lnTo>
                  <a:pt x="2004" y="848"/>
                </a:lnTo>
                <a:lnTo>
                  <a:pt x="2064" y="810"/>
                </a:lnTo>
                <a:lnTo>
                  <a:pt x="2129" y="777"/>
                </a:lnTo>
                <a:lnTo>
                  <a:pt x="2196" y="751"/>
                </a:lnTo>
                <a:lnTo>
                  <a:pt x="2268" y="730"/>
                </a:lnTo>
                <a:lnTo>
                  <a:pt x="2341" y="719"/>
                </a:lnTo>
                <a:lnTo>
                  <a:pt x="2417" y="714"/>
                </a:lnTo>
                <a:close/>
                <a:moveTo>
                  <a:pt x="3574" y="0"/>
                </a:moveTo>
                <a:lnTo>
                  <a:pt x="3650" y="3"/>
                </a:lnTo>
                <a:lnTo>
                  <a:pt x="3723" y="16"/>
                </a:lnTo>
                <a:lnTo>
                  <a:pt x="3795" y="35"/>
                </a:lnTo>
                <a:lnTo>
                  <a:pt x="3862" y="61"/>
                </a:lnTo>
                <a:lnTo>
                  <a:pt x="3927" y="95"/>
                </a:lnTo>
                <a:lnTo>
                  <a:pt x="3987" y="134"/>
                </a:lnTo>
                <a:lnTo>
                  <a:pt x="4042" y="179"/>
                </a:lnTo>
                <a:lnTo>
                  <a:pt x="4092" y="228"/>
                </a:lnTo>
                <a:lnTo>
                  <a:pt x="4137" y="283"/>
                </a:lnTo>
                <a:lnTo>
                  <a:pt x="4177" y="343"/>
                </a:lnTo>
                <a:lnTo>
                  <a:pt x="4211" y="407"/>
                </a:lnTo>
                <a:lnTo>
                  <a:pt x="4237" y="473"/>
                </a:lnTo>
                <a:lnTo>
                  <a:pt x="4256" y="543"/>
                </a:lnTo>
                <a:lnTo>
                  <a:pt x="4268" y="617"/>
                </a:lnTo>
                <a:lnTo>
                  <a:pt x="4272" y="693"/>
                </a:lnTo>
                <a:lnTo>
                  <a:pt x="4268" y="768"/>
                </a:lnTo>
                <a:lnTo>
                  <a:pt x="4256" y="841"/>
                </a:lnTo>
                <a:lnTo>
                  <a:pt x="4237" y="912"/>
                </a:lnTo>
                <a:lnTo>
                  <a:pt x="4211" y="979"/>
                </a:lnTo>
                <a:lnTo>
                  <a:pt x="4177" y="1042"/>
                </a:lnTo>
                <a:lnTo>
                  <a:pt x="4137" y="1102"/>
                </a:lnTo>
                <a:lnTo>
                  <a:pt x="4092" y="1157"/>
                </a:lnTo>
                <a:lnTo>
                  <a:pt x="4042" y="1206"/>
                </a:lnTo>
                <a:lnTo>
                  <a:pt x="3987" y="1251"/>
                </a:lnTo>
                <a:lnTo>
                  <a:pt x="3927" y="1291"/>
                </a:lnTo>
                <a:lnTo>
                  <a:pt x="3862" y="1324"/>
                </a:lnTo>
                <a:lnTo>
                  <a:pt x="3795" y="1350"/>
                </a:lnTo>
                <a:lnTo>
                  <a:pt x="3723" y="1369"/>
                </a:lnTo>
                <a:lnTo>
                  <a:pt x="3650" y="1381"/>
                </a:lnTo>
                <a:lnTo>
                  <a:pt x="3574" y="1385"/>
                </a:lnTo>
                <a:lnTo>
                  <a:pt x="3496" y="1381"/>
                </a:lnTo>
                <a:lnTo>
                  <a:pt x="3420" y="1367"/>
                </a:lnTo>
                <a:lnTo>
                  <a:pt x="3347" y="1347"/>
                </a:lnTo>
                <a:lnTo>
                  <a:pt x="3278" y="1320"/>
                </a:lnTo>
                <a:lnTo>
                  <a:pt x="3266" y="1240"/>
                </a:lnTo>
                <a:lnTo>
                  <a:pt x="3247" y="1163"/>
                </a:lnTo>
                <a:lnTo>
                  <a:pt x="3221" y="1089"/>
                </a:lnTo>
                <a:lnTo>
                  <a:pt x="3187" y="1018"/>
                </a:lnTo>
                <a:lnTo>
                  <a:pt x="3149" y="951"/>
                </a:lnTo>
                <a:lnTo>
                  <a:pt x="3104" y="889"/>
                </a:lnTo>
                <a:lnTo>
                  <a:pt x="3054" y="829"/>
                </a:lnTo>
                <a:lnTo>
                  <a:pt x="3000" y="775"/>
                </a:lnTo>
                <a:lnTo>
                  <a:pt x="2940" y="726"/>
                </a:lnTo>
                <a:lnTo>
                  <a:pt x="2875" y="682"/>
                </a:lnTo>
                <a:lnTo>
                  <a:pt x="2881" y="603"/>
                </a:lnTo>
                <a:lnTo>
                  <a:pt x="2896" y="526"/>
                </a:lnTo>
                <a:lnTo>
                  <a:pt x="2919" y="452"/>
                </a:lnTo>
                <a:lnTo>
                  <a:pt x="2950" y="382"/>
                </a:lnTo>
                <a:lnTo>
                  <a:pt x="2988" y="315"/>
                </a:lnTo>
                <a:lnTo>
                  <a:pt x="3032" y="254"/>
                </a:lnTo>
                <a:lnTo>
                  <a:pt x="3083" y="199"/>
                </a:lnTo>
                <a:lnTo>
                  <a:pt x="3140" y="150"/>
                </a:lnTo>
                <a:lnTo>
                  <a:pt x="3202" y="106"/>
                </a:lnTo>
                <a:lnTo>
                  <a:pt x="3269" y="69"/>
                </a:lnTo>
                <a:lnTo>
                  <a:pt x="3340" y="40"/>
                </a:lnTo>
                <a:lnTo>
                  <a:pt x="3414" y="18"/>
                </a:lnTo>
                <a:lnTo>
                  <a:pt x="3493" y="5"/>
                </a:lnTo>
                <a:lnTo>
                  <a:pt x="3574" y="0"/>
                </a:lnTo>
                <a:close/>
                <a:moveTo>
                  <a:pt x="1192" y="0"/>
                </a:moveTo>
                <a:lnTo>
                  <a:pt x="1268" y="3"/>
                </a:lnTo>
                <a:lnTo>
                  <a:pt x="1341" y="16"/>
                </a:lnTo>
                <a:lnTo>
                  <a:pt x="1413" y="35"/>
                </a:lnTo>
                <a:lnTo>
                  <a:pt x="1480" y="61"/>
                </a:lnTo>
                <a:lnTo>
                  <a:pt x="1545" y="95"/>
                </a:lnTo>
                <a:lnTo>
                  <a:pt x="1605" y="134"/>
                </a:lnTo>
                <a:lnTo>
                  <a:pt x="1660" y="179"/>
                </a:lnTo>
                <a:lnTo>
                  <a:pt x="1710" y="228"/>
                </a:lnTo>
                <a:lnTo>
                  <a:pt x="1755" y="283"/>
                </a:lnTo>
                <a:lnTo>
                  <a:pt x="1795" y="343"/>
                </a:lnTo>
                <a:lnTo>
                  <a:pt x="1829" y="407"/>
                </a:lnTo>
                <a:lnTo>
                  <a:pt x="1855" y="473"/>
                </a:lnTo>
                <a:lnTo>
                  <a:pt x="1874" y="545"/>
                </a:lnTo>
                <a:lnTo>
                  <a:pt x="1886" y="617"/>
                </a:lnTo>
                <a:lnTo>
                  <a:pt x="1890" y="693"/>
                </a:lnTo>
                <a:lnTo>
                  <a:pt x="1890" y="711"/>
                </a:lnTo>
                <a:lnTo>
                  <a:pt x="1889" y="732"/>
                </a:lnTo>
                <a:lnTo>
                  <a:pt x="1827" y="784"/>
                </a:lnTo>
                <a:lnTo>
                  <a:pt x="1770" y="841"/>
                </a:lnTo>
                <a:lnTo>
                  <a:pt x="1719" y="905"/>
                </a:lnTo>
                <a:lnTo>
                  <a:pt x="1675" y="971"/>
                </a:lnTo>
                <a:lnTo>
                  <a:pt x="1635" y="1042"/>
                </a:lnTo>
                <a:lnTo>
                  <a:pt x="1605" y="1118"/>
                </a:lnTo>
                <a:lnTo>
                  <a:pt x="1580" y="1196"/>
                </a:lnTo>
                <a:lnTo>
                  <a:pt x="1564" y="1277"/>
                </a:lnTo>
                <a:lnTo>
                  <a:pt x="1508" y="1309"/>
                </a:lnTo>
                <a:lnTo>
                  <a:pt x="1449" y="1336"/>
                </a:lnTo>
                <a:lnTo>
                  <a:pt x="1388" y="1357"/>
                </a:lnTo>
                <a:lnTo>
                  <a:pt x="1325" y="1372"/>
                </a:lnTo>
                <a:lnTo>
                  <a:pt x="1259" y="1382"/>
                </a:lnTo>
                <a:lnTo>
                  <a:pt x="1192" y="1385"/>
                </a:lnTo>
                <a:lnTo>
                  <a:pt x="1116" y="1381"/>
                </a:lnTo>
                <a:lnTo>
                  <a:pt x="1041" y="1369"/>
                </a:lnTo>
                <a:lnTo>
                  <a:pt x="971" y="1350"/>
                </a:lnTo>
                <a:lnTo>
                  <a:pt x="903" y="1324"/>
                </a:lnTo>
                <a:lnTo>
                  <a:pt x="839" y="1291"/>
                </a:lnTo>
                <a:lnTo>
                  <a:pt x="779" y="1251"/>
                </a:lnTo>
                <a:lnTo>
                  <a:pt x="723" y="1206"/>
                </a:lnTo>
                <a:lnTo>
                  <a:pt x="672" y="1157"/>
                </a:lnTo>
                <a:lnTo>
                  <a:pt x="627" y="1102"/>
                </a:lnTo>
                <a:lnTo>
                  <a:pt x="589" y="1042"/>
                </a:lnTo>
                <a:lnTo>
                  <a:pt x="555" y="979"/>
                </a:lnTo>
                <a:lnTo>
                  <a:pt x="529" y="912"/>
                </a:lnTo>
                <a:lnTo>
                  <a:pt x="508" y="841"/>
                </a:lnTo>
                <a:lnTo>
                  <a:pt x="496" y="768"/>
                </a:lnTo>
                <a:lnTo>
                  <a:pt x="492" y="693"/>
                </a:lnTo>
                <a:lnTo>
                  <a:pt x="496" y="617"/>
                </a:lnTo>
                <a:lnTo>
                  <a:pt x="508" y="545"/>
                </a:lnTo>
                <a:lnTo>
                  <a:pt x="529" y="473"/>
                </a:lnTo>
                <a:lnTo>
                  <a:pt x="555" y="407"/>
                </a:lnTo>
                <a:lnTo>
                  <a:pt x="589" y="343"/>
                </a:lnTo>
                <a:lnTo>
                  <a:pt x="627" y="283"/>
                </a:lnTo>
                <a:lnTo>
                  <a:pt x="672" y="228"/>
                </a:lnTo>
                <a:lnTo>
                  <a:pt x="723" y="179"/>
                </a:lnTo>
                <a:lnTo>
                  <a:pt x="779" y="134"/>
                </a:lnTo>
                <a:lnTo>
                  <a:pt x="839" y="95"/>
                </a:lnTo>
                <a:lnTo>
                  <a:pt x="903" y="61"/>
                </a:lnTo>
                <a:lnTo>
                  <a:pt x="971" y="35"/>
                </a:lnTo>
                <a:lnTo>
                  <a:pt x="1041" y="16"/>
                </a:lnTo>
                <a:lnTo>
                  <a:pt x="1116" y="3"/>
                </a:lnTo>
                <a:lnTo>
                  <a:pt x="1192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endParaRPr sz="1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44" name="Google Shape;644;p7"/>
          <p:cNvGrpSpPr/>
          <p:nvPr/>
        </p:nvGrpSpPr>
        <p:grpSpPr>
          <a:xfrm>
            <a:off x="206876" y="1509254"/>
            <a:ext cx="5167953" cy="4095983"/>
            <a:chOff x="893589" y="1748520"/>
            <a:chExt cx="2460790" cy="5459882"/>
          </a:xfrm>
        </p:grpSpPr>
        <p:sp>
          <p:nvSpPr>
            <p:cNvPr id="645" name="Google Shape;645;p7"/>
            <p:cNvSpPr txBox="1"/>
            <p:nvPr/>
          </p:nvSpPr>
          <p:spPr>
            <a:xfrm>
              <a:off x="974382" y="2100648"/>
              <a:ext cx="1170134" cy="51077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Based on the valuation report, the IP Assets will be capitalized in the IP Holding Co.</a:t>
              </a:r>
              <a:endParaRPr/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Full compliance with corporate, accounting &amp; tax rules</a:t>
              </a:r>
              <a:endParaRPr/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350"/>
                <a:buFont typeface="Quattrocento Sans"/>
                <a:buChar char="•"/>
              </a:pPr>
              <a:r>
                <a:rPr lang="es-US" sz="1350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IP Holding to collect royalties from operating co</a:t>
              </a:r>
              <a:endParaRPr/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285750" marR="0" lvl="0" indent="-200025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Tahoma"/>
                <a:buNone/>
              </a:pPr>
              <a:endParaRPr sz="1350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46" name="Google Shape;646;p7"/>
            <p:cNvSpPr txBox="1"/>
            <p:nvPr/>
          </p:nvSpPr>
          <p:spPr>
            <a:xfrm>
              <a:off x="893589" y="1748520"/>
              <a:ext cx="2460790" cy="430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500"/>
                <a:buFont typeface="Quattrocento Sans"/>
                <a:buNone/>
              </a:pPr>
              <a:r>
                <a:rPr lang="es-US" sz="1500" b="1">
                  <a:solidFill>
                    <a:srgbClr val="3F3F3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4.  Transfer To IP Assets to IP Holding Co</a:t>
              </a:r>
              <a:endParaRPr sz="1500" b="1">
                <a:solidFill>
                  <a:srgbClr val="3F3F3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647" name="Google Shape;647;p7"/>
          <p:cNvSpPr txBox="1">
            <a:spLocks noGrp="1"/>
          </p:cNvSpPr>
          <p:nvPr>
            <p:ph type="title"/>
          </p:nvPr>
        </p:nvSpPr>
        <p:spPr>
          <a:xfrm>
            <a:off x="1712565" y="786542"/>
            <a:ext cx="5833179" cy="5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Calibri"/>
              <a:buNone/>
            </a:pPr>
            <a:r>
              <a:rPr lang="es-US"/>
              <a:t>4-Step To Capitalize IP Assets</a:t>
            </a:r>
            <a:endParaRPr/>
          </a:p>
        </p:txBody>
      </p:sp>
      <p:pic>
        <p:nvPicPr>
          <p:cNvPr id="648" name="Google Shape;64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196305"/>
            <a:ext cx="9144793" cy="68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3" name="Google Shape;65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889625"/>
            <a:ext cx="9144000" cy="9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3820" y="131390"/>
            <a:ext cx="1440180" cy="1440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33600" y="1447800"/>
            <a:ext cx="5265695" cy="37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8"/>
          <p:cNvSpPr txBox="1"/>
          <p:nvPr/>
        </p:nvSpPr>
        <p:spPr>
          <a:xfrm>
            <a:off x="1690967" y="818153"/>
            <a:ext cx="5833179" cy="5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1"/>
              <a:buFont typeface="Calibri"/>
              <a:buNone/>
            </a:pPr>
            <a:r>
              <a:rPr lang="es-US" sz="270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Optimum IP Structure</a:t>
            </a:r>
            <a:endParaRPr sz="27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9"/>
          <p:cNvSpPr/>
          <p:nvPr/>
        </p:nvSpPr>
        <p:spPr>
          <a:xfrm>
            <a:off x="1475656" y="851480"/>
            <a:ext cx="59766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 Benefit Analysis</a:t>
            </a:r>
            <a:endParaRPr sz="24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2" name="Google Shape;66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1910" y="0"/>
            <a:ext cx="1440180" cy="14401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63" name="Google Shape;663;p9"/>
          <p:cNvGraphicFramePr/>
          <p:nvPr/>
        </p:nvGraphicFramePr>
        <p:xfrm>
          <a:off x="685800" y="1610011"/>
          <a:ext cx="8229600" cy="4253135"/>
        </p:xfrm>
        <a:graphic>
          <a:graphicData uri="http://schemas.openxmlformats.org/drawingml/2006/table">
            <a:tbl>
              <a:tblPr firstRow="1" firstCol="1" bandRow="1">
                <a:noFill/>
                <a:tableStyleId>{DDF4FBDE-48A8-4C7F-A390-E57C807F4439}</a:tableStyleId>
              </a:tblPr>
              <a:tblGrid>
                <a:gridCol w="807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400" u="none" strike="noStrike" cap="none"/>
                        <a:t> 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400" u="none" strike="noStrike" cap="none"/>
                        <a:t>Benefits of an IP Capitalisation</a:t>
                      </a:r>
                      <a:endParaRPr sz="140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62700" marR="6270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62700" marR="62700" marT="0" marB="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800" u="none" strike="noStrike" cap="none"/>
                        <a:t>Recognition of the value of the IP assets within the balance sheet of IP Co. </a:t>
                      </a:r>
                      <a:endParaRPr/>
                    </a:p>
                  </a:txBody>
                  <a:tcPr marL="62700" marR="627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62700" marR="6270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800" u="none" strike="noStrike" cap="none"/>
                        <a:t> 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s-US" sz="1800" u="none" strike="noStrike" cap="none"/>
                        <a:t>Demonstration of the future off-balance sheet value based on the flow of royalties attached to the IP assets.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62700" marR="627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62700" marR="6270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800" u="none" strike="noStrike" cap="none"/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800" u="none" strike="noStrike" cap="none"/>
                        <a:t> Income Tax Saving Through Modified IP Nexus Status.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62700" marR="627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00" marR="6270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6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800" u="none" strike="noStrike" cap="none"/>
                        <a:t> 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800" u="none" strike="noStrike" cap="none"/>
                        <a:t>Protection of IP assets against the risk of bank/ creditor/ competitor threat/ Succession Planning.</a:t>
                      </a:r>
                      <a:endParaRPr sz="18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800" u="none" strike="noStrike" cap="none"/>
                        <a:t> 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L="62700" marR="627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US" sz="1200" u="none" strike="noStrike" cap="none"/>
                        <a:t> 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00" marR="6270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64" name="Google Shape;66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196305"/>
            <a:ext cx="9144793" cy="68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eball">
  <a:themeElements>
    <a:clrScheme name="Fireball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Industry Template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35A35"/>
      </a:accent1>
      <a:accent2>
        <a:srgbClr val="ECB448"/>
      </a:accent2>
      <a:accent3>
        <a:srgbClr val="8BB74C"/>
      </a:accent3>
      <a:accent4>
        <a:srgbClr val="5FB7A2"/>
      </a:accent4>
      <a:accent5>
        <a:srgbClr val="12A6F8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Custom 49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2EC2CE"/>
      </a:accent1>
      <a:accent2>
        <a:srgbClr val="019BE0"/>
      </a:accent2>
      <a:accent3>
        <a:srgbClr val="4CC59C"/>
      </a:accent3>
      <a:accent4>
        <a:srgbClr val="376092"/>
      </a:accent4>
      <a:accent5>
        <a:srgbClr val="17375E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Industry Template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E35A35"/>
      </a:accent1>
      <a:accent2>
        <a:srgbClr val="ECB448"/>
      </a:accent2>
      <a:accent3>
        <a:srgbClr val="8BB74C"/>
      </a:accent3>
      <a:accent4>
        <a:srgbClr val="5FB7A2"/>
      </a:accent4>
      <a:accent5>
        <a:srgbClr val="12A6F8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Custom 49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2EC2CE"/>
      </a:accent1>
      <a:accent2>
        <a:srgbClr val="019BE0"/>
      </a:accent2>
      <a:accent3>
        <a:srgbClr val="4CC59C"/>
      </a:accent3>
      <a:accent4>
        <a:srgbClr val="376092"/>
      </a:accent4>
      <a:accent5>
        <a:srgbClr val="17375E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415</Words>
  <Application>Microsoft Macintosh PowerPoint</Application>
  <PresentationFormat>On-screen Show (4:3)</PresentationFormat>
  <Paragraphs>99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Calibri</vt:lpstr>
      <vt:lpstr>Arial</vt:lpstr>
      <vt:lpstr>Garamond</vt:lpstr>
      <vt:lpstr>Tahoma</vt:lpstr>
      <vt:lpstr>Open Sans</vt:lpstr>
      <vt:lpstr>Arial Narrow</vt:lpstr>
      <vt:lpstr>Times New Roman</vt:lpstr>
      <vt:lpstr>Quattrocento Sans</vt:lpstr>
      <vt:lpstr>Fireball</vt:lpstr>
      <vt:lpstr>7_Office Theme</vt:lpstr>
      <vt:lpstr>2_Office Theme</vt:lpstr>
      <vt:lpstr>2_Office Theme</vt:lpstr>
      <vt:lpstr>1_Office Theme</vt:lpstr>
      <vt:lpstr>1_Office Theme</vt:lpstr>
      <vt:lpstr>3_Office Theme</vt:lpstr>
      <vt:lpstr>       IP Capitalization Handbook </vt:lpstr>
      <vt:lpstr>PowerPoint Presentation</vt:lpstr>
      <vt:lpstr>4-Step Capitalize IP Assets</vt:lpstr>
      <vt:lpstr>4-Step To Capitalize IP Assets</vt:lpstr>
      <vt:lpstr>4-Step To Capitalize IP Assets</vt:lpstr>
      <vt:lpstr>4-Step To Capitalize IP Assets</vt:lpstr>
      <vt:lpstr>4-Step To Capitalize IP Assets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IP Capitalisation Handbook </dc:title>
  <dc:creator>Lok Choon Hong</dc:creator>
  <cp:lastModifiedBy>Microsoft Office User</cp:lastModifiedBy>
  <cp:revision>7</cp:revision>
  <cp:lastPrinted>2021-12-28T03:19:26Z</cp:lastPrinted>
  <dcterms:created xsi:type="dcterms:W3CDTF">1999-01-10T11:15:50Z</dcterms:created>
  <dcterms:modified xsi:type="dcterms:W3CDTF">2021-12-29T02:20:17Z</dcterms:modified>
</cp:coreProperties>
</file>